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93" r:id="rId3"/>
    <p:sldMasterId id="2147483824" r:id="rId4"/>
    <p:sldMasterId id="2147483846" r:id="rId5"/>
    <p:sldMasterId id="2147483859" r:id="rId6"/>
    <p:sldMasterId id="2147483864" r:id="rId7"/>
  </p:sldMasterIdLst>
  <p:notesMasterIdLst>
    <p:notesMasterId r:id="rId110"/>
  </p:notesMasterIdLst>
  <p:sldIdLst>
    <p:sldId id="563" r:id="rId8"/>
    <p:sldId id="296" r:id="rId9"/>
    <p:sldId id="375" r:id="rId10"/>
    <p:sldId id="271" r:id="rId11"/>
    <p:sldId id="276" r:id="rId12"/>
    <p:sldId id="385" r:id="rId13"/>
    <p:sldId id="272" r:id="rId14"/>
    <p:sldId id="281" r:id="rId15"/>
    <p:sldId id="387" r:id="rId16"/>
    <p:sldId id="409" r:id="rId17"/>
    <p:sldId id="392" r:id="rId18"/>
    <p:sldId id="393" r:id="rId19"/>
    <p:sldId id="408" r:id="rId20"/>
    <p:sldId id="525" r:id="rId21"/>
    <p:sldId id="322" r:id="rId22"/>
    <p:sldId id="529" r:id="rId23"/>
    <p:sldId id="564" r:id="rId24"/>
    <p:sldId id="549" r:id="rId25"/>
    <p:sldId id="550" r:id="rId26"/>
    <p:sldId id="528" r:id="rId27"/>
    <p:sldId id="513" r:id="rId28"/>
    <p:sldId id="514" r:id="rId29"/>
    <p:sldId id="515" r:id="rId30"/>
    <p:sldId id="530" r:id="rId31"/>
    <p:sldId id="2734" r:id="rId32"/>
    <p:sldId id="521" r:id="rId33"/>
    <p:sldId id="531" r:id="rId34"/>
    <p:sldId id="532" r:id="rId35"/>
    <p:sldId id="533" r:id="rId36"/>
    <p:sldId id="534" r:id="rId37"/>
    <p:sldId id="535" r:id="rId38"/>
    <p:sldId id="2735" r:id="rId39"/>
    <p:sldId id="2737" r:id="rId40"/>
    <p:sldId id="2736" r:id="rId41"/>
    <p:sldId id="256" r:id="rId42"/>
    <p:sldId id="516" r:id="rId43"/>
    <p:sldId id="517" r:id="rId44"/>
    <p:sldId id="518" r:id="rId45"/>
    <p:sldId id="593" r:id="rId46"/>
    <p:sldId id="551" r:id="rId47"/>
    <p:sldId id="566" r:id="rId48"/>
    <p:sldId id="567" r:id="rId49"/>
    <p:sldId id="2732" r:id="rId50"/>
    <p:sldId id="2733" r:id="rId51"/>
    <p:sldId id="595" r:id="rId52"/>
    <p:sldId id="594" r:id="rId53"/>
    <p:sldId id="2716" r:id="rId54"/>
    <p:sldId id="2717" r:id="rId55"/>
    <p:sldId id="558" r:id="rId56"/>
    <p:sldId id="540" r:id="rId57"/>
    <p:sldId id="541" r:id="rId58"/>
    <p:sldId id="542" r:id="rId59"/>
    <p:sldId id="543" r:id="rId60"/>
    <p:sldId id="544" r:id="rId61"/>
    <p:sldId id="545" r:id="rId62"/>
    <p:sldId id="546" r:id="rId63"/>
    <p:sldId id="555" r:id="rId64"/>
    <p:sldId id="547" r:id="rId65"/>
    <p:sldId id="539" r:id="rId66"/>
    <p:sldId id="557" r:id="rId67"/>
    <p:sldId id="556" r:id="rId68"/>
    <p:sldId id="2683" r:id="rId69"/>
    <p:sldId id="2677" r:id="rId70"/>
    <p:sldId id="302" r:id="rId71"/>
    <p:sldId id="305" r:id="rId72"/>
    <p:sldId id="307" r:id="rId73"/>
    <p:sldId id="306" r:id="rId74"/>
    <p:sldId id="313" r:id="rId75"/>
    <p:sldId id="309" r:id="rId76"/>
    <p:sldId id="310" r:id="rId77"/>
    <p:sldId id="565" r:id="rId78"/>
    <p:sldId id="2725" r:id="rId79"/>
    <p:sldId id="596" r:id="rId80"/>
    <p:sldId id="597" r:id="rId81"/>
    <p:sldId id="536" r:id="rId82"/>
    <p:sldId id="537" r:id="rId83"/>
    <p:sldId id="538" r:id="rId84"/>
    <p:sldId id="598" r:id="rId85"/>
    <p:sldId id="599" r:id="rId86"/>
    <p:sldId id="600" r:id="rId87"/>
    <p:sldId id="583" r:id="rId88"/>
    <p:sldId id="601" r:id="rId89"/>
    <p:sldId id="602" r:id="rId90"/>
    <p:sldId id="2719" r:id="rId91"/>
    <p:sldId id="584" r:id="rId92"/>
    <p:sldId id="2727" r:id="rId93"/>
    <p:sldId id="2728" r:id="rId94"/>
    <p:sldId id="2729" r:id="rId95"/>
    <p:sldId id="2720" r:id="rId96"/>
    <p:sldId id="2721" r:id="rId97"/>
    <p:sldId id="2722" r:id="rId98"/>
    <p:sldId id="645" r:id="rId99"/>
    <p:sldId id="2726" r:id="rId100"/>
    <p:sldId id="2723" r:id="rId101"/>
    <p:sldId id="2730" r:id="rId102"/>
    <p:sldId id="2731" r:id="rId103"/>
    <p:sldId id="2724" r:id="rId104"/>
    <p:sldId id="522" r:id="rId105"/>
    <p:sldId id="324" r:id="rId106"/>
    <p:sldId id="2670" r:id="rId107"/>
    <p:sldId id="327" r:id="rId108"/>
    <p:sldId id="318"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0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171" autoAdjust="0"/>
  </p:normalViewPr>
  <p:slideViewPr>
    <p:cSldViewPr snapToGrid="0">
      <p:cViewPr varScale="1">
        <p:scale>
          <a:sx n="88" d="100"/>
          <a:sy n="88" d="100"/>
        </p:scale>
        <p:origin x="1392" y="306"/>
      </p:cViewPr>
      <p:guideLst>
        <p:guide orient="horz" pos="2160"/>
        <p:guide pos="3840"/>
      </p:guideLst>
    </p:cSldViewPr>
  </p:slideViewPr>
  <p:notesTextViewPr>
    <p:cViewPr>
      <p:scale>
        <a:sx n="1" d="1"/>
        <a:sy n="1" d="1"/>
      </p:scale>
      <p:origin x="0" y="0"/>
    </p:cViewPr>
  </p:notesTextViewPr>
  <p:sorterViewPr>
    <p:cViewPr>
      <p:scale>
        <a:sx n="100" d="100"/>
        <a:sy n="100" d="100"/>
      </p:scale>
      <p:origin x="0" y="49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viewProps" Target="viewProp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theme" Target="theme/theme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notesMaster" Target="notesMasters/notesMaster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E89C5-6DC3-421C-B254-5D034D19E11B}" type="datetimeFigureOut">
              <a:rPr lang="en-US" smtClean="0"/>
              <a:pPr/>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A2D70-C088-423F-8518-452E86B65DCC}" type="slidenum">
              <a:rPr lang="en-US" smtClean="0"/>
              <a:pPr/>
              <a:t>‹#›</a:t>
            </a:fld>
            <a:endParaRPr lang="en-US"/>
          </a:p>
        </p:txBody>
      </p:sp>
    </p:spTree>
    <p:extLst>
      <p:ext uri="{BB962C8B-B14F-4D97-AF65-F5344CB8AC3E}">
        <p14:creationId xmlns:p14="http://schemas.microsoft.com/office/powerpoint/2010/main" val="14088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log.shippable.com/why-the-adoption-of-kubernetes-will-explode-in-2018"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s://www.openstack.org/user-survey/2018-user-survey-repor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 name="Shape 1780"/>
          <p:cNvSpPr>
            <a:spLocks noGrp="1" noRot="1" noChangeAspect="1"/>
          </p:cNvSpPr>
          <p:nvPr>
            <p:ph type="sldImg"/>
          </p:nvPr>
        </p:nvSpPr>
        <p:spPr>
          <a:xfrm>
            <a:off x="381000" y="685800"/>
            <a:ext cx="6096000" cy="3429000"/>
          </a:xfrm>
          <a:prstGeom prst="rect">
            <a:avLst/>
          </a:prstGeom>
        </p:spPr>
        <p:txBody>
          <a:bodyPr/>
          <a:lstStyle/>
          <a:p>
            <a:endParaRPr/>
          </a:p>
        </p:txBody>
      </p:sp>
      <p:sp>
        <p:nvSpPr>
          <p:cNvPr id="1781" name="Shape 1781"/>
          <p:cNvSpPr>
            <a:spLocks noGrp="1"/>
          </p:cNvSpPr>
          <p:nvPr>
            <p:ph type="body" sz="quarter" idx="1"/>
          </p:nvPr>
        </p:nvSpPr>
        <p:spPr>
          <a:prstGeom prst="rect">
            <a:avLst/>
          </a:prstGeom>
        </p:spPr>
        <p:txBody>
          <a:bodyPr/>
          <a:lstStyle/>
          <a:p>
            <a:pPr>
              <a:lnSpc>
                <a:spcPct val="125000"/>
              </a:lnSpc>
              <a:spcBef>
                <a:spcPts val="1000"/>
              </a:spcBef>
              <a:defRPr sz="1100">
                <a:latin typeface="Arial"/>
                <a:ea typeface="Arial"/>
                <a:cs typeface="Arial"/>
                <a:sym typeface="Arial"/>
              </a:defRPr>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https://prometheus.io/docs/introduction/overview/</a:t>
            </a:r>
          </a:p>
        </p:txBody>
      </p:sp>
      <p:sp>
        <p:nvSpPr>
          <p:cNvPr id="4" name="Slide Number Placeholder 3"/>
          <p:cNvSpPr>
            <a:spLocks noGrp="1"/>
          </p:cNvSpPr>
          <p:nvPr>
            <p:ph type="sldNum" sz="quarter" idx="5"/>
          </p:nvPr>
        </p:nvSpPr>
        <p:spPr/>
        <p:txBody>
          <a:bodyPr/>
          <a:lstStyle/>
          <a:p>
            <a:fld id="{B82F4243-9BDA-4776-9C57-3A389D82CD60}" type="slidenum">
              <a:rPr lang="en-US" smtClean="0"/>
              <a:t>74</a:t>
            </a:fld>
            <a:endParaRPr lang="en-US"/>
          </a:p>
        </p:txBody>
      </p:sp>
    </p:spTree>
    <p:extLst>
      <p:ext uri="{BB962C8B-B14F-4D97-AF65-F5344CB8AC3E}">
        <p14:creationId xmlns:p14="http://schemas.microsoft.com/office/powerpoint/2010/main" val="948857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208789E-1FC9-CE4B-B453-2AA144D753F5}" type="slidenum">
              <a:rPr lang="en-US" smtClean="0"/>
              <a:t>81</a:t>
            </a:fld>
            <a:endParaRPr lang="en-US"/>
          </a:p>
        </p:txBody>
      </p:sp>
    </p:spTree>
    <p:extLst>
      <p:ext uri="{BB962C8B-B14F-4D97-AF65-F5344CB8AC3E}">
        <p14:creationId xmlns:p14="http://schemas.microsoft.com/office/powerpoint/2010/main" val="2362819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Istio’s</a:t>
            </a:r>
            <a:r>
              <a:rPr lang="en-US" dirty="0"/>
              <a:t> certificate authority handles provisioning certificates automatically to communicate between services</a:t>
            </a:r>
          </a:p>
          <a:p>
            <a:r>
              <a:rPr lang="en-US" dirty="0"/>
              <a:t>This means that I no longer have to store my laptop generated keys in source control and then make sure that I tell everyone to mount in my secrets directory before they start communicating with me</a:t>
            </a:r>
          </a:p>
          <a:p>
            <a:pPr marL="171450" indent="-171450">
              <a:buFontTx/>
              <a:buChar char="-"/>
            </a:pPr>
            <a:r>
              <a:rPr lang="en-US" dirty="0" err="1"/>
              <a:t>Istio</a:t>
            </a:r>
            <a:r>
              <a:rPr lang="en-US" dirty="0"/>
              <a:t> leverages </a:t>
            </a:r>
            <a:r>
              <a:rPr lang="en-US" dirty="0" err="1"/>
              <a:t>Spiffe</a:t>
            </a:r>
            <a:r>
              <a:rPr lang="en-US" dirty="0"/>
              <a:t> to generate a unique identity for each service</a:t>
            </a:r>
          </a:p>
          <a:p>
            <a:pPr marL="171450" indent="-171450">
              <a:buFontTx/>
              <a:buChar char="-"/>
            </a:pPr>
            <a:r>
              <a:rPr lang="en-US" dirty="0"/>
              <a:t>These keys and identities are mounted into the given service instances as secrets </a:t>
            </a:r>
          </a:p>
        </p:txBody>
      </p:sp>
      <p:sp>
        <p:nvSpPr>
          <p:cNvPr id="4" name="Slide Number Placeholder 3"/>
          <p:cNvSpPr>
            <a:spLocks noGrp="1"/>
          </p:cNvSpPr>
          <p:nvPr>
            <p:ph type="sldNum" sz="quarter" idx="10"/>
          </p:nvPr>
        </p:nvSpPr>
        <p:spPr/>
        <p:txBody>
          <a:bodyPr/>
          <a:lstStyle/>
          <a:p>
            <a:fld id="{630E147B-31DA-CC4C-9919-E5774A527F7E}" type="slidenum">
              <a:rPr lang="en-US" smtClean="0"/>
              <a:t>82</a:t>
            </a:fld>
            <a:endParaRPr lang="en-US"/>
          </a:p>
        </p:txBody>
      </p:sp>
    </p:spTree>
    <p:extLst>
      <p:ext uri="{BB962C8B-B14F-4D97-AF65-F5344CB8AC3E}">
        <p14:creationId xmlns:p14="http://schemas.microsoft.com/office/powerpoint/2010/main" val="4004469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Because I know that I am part of the </a:t>
            </a:r>
            <a:r>
              <a:rPr lang="en-US" dirty="0" err="1"/>
              <a:t>myorg</a:t>
            </a:r>
            <a:r>
              <a:rPr lang="en-US" dirty="0"/>
              <a:t> domain, I can easily establish TLS-secured connections with other services within </a:t>
            </a:r>
            <a:r>
              <a:rPr lang="en-US" dirty="0" err="1"/>
              <a:t>myorg</a:t>
            </a:r>
            <a:endParaRPr lang="en-US" dirty="0"/>
          </a:p>
          <a:p>
            <a:pPr marL="171450" indent="-171450">
              <a:buFont typeface="Arial" panose="020B0604020202020204" pitchFamily="34" charset="0"/>
              <a:buChar char="•"/>
            </a:pPr>
            <a:r>
              <a:rPr lang="en-US" dirty="0" err="1"/>
              <a:t>Istio</a:t>
            </a:r>
            <a:r>
              <a:rPr lang="en-US" dirty="0"/>
              <a:t> will also take care of rotating and distributing unique keys on a regular interval without any changes to my deployment</a:t>
            </a:r>
          </a:p>
        </p:txBody>
      </p:sp>
      <p:sp>
        <p:nvSpPr>
          <p:cNvPr id="4" name="Slide Number Placeholder 3"/>
          <p:cNvSpPr>
            <a:spLocks noGrp="1"/>
          </p:cNvSpPr>
          <p:nvPr>
            <p:ph type="sldNum" sz="quarter" idx="10"/>
          </p:nvPr>
        </p:nvSpPr>
        <p:spPr/>
        <p:txBody>
          <a:bodyPr/>
          <a:lstStyle/>
          <a:p>
            <a:fld id="{630E147B-31DA-CC4C-9919-E5774A527F7E}" type="slidenum">
              <a:rPr lang="en-US" smtClean="0"/>
              <a:t>83</a:t>
            </a:fld>
            <a:endParaRPr lang="en-US"/>
          </a:p>
        </p:txBody>
      </p:sp>
    </p:spTree>
    <p:extLst>
      <p:ext uri="{BB962C8B-B14F-4D97-AF65-F5344CB8AC3E}">
        <p14:creationId xmlns:p14="http://schemas.microsoft.com/office/powerpoint/2010/main" val="2685062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8789E-1FC9-CE4B-B453-2AA144D7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298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8789E-1FC9-CE4B-B453-2AA144D7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93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https://platform9.com/blog/the-ultimate-guide-to-using-calico-flannel-weave-and-cilium/</a:t>
            </a:r>
          </a:p>
        </p:txBody>
      </p:sp>
      <p:sp>
        <p:nvSpPr>
          <p:cNvPr id="4" name="Slide Number Placeholder 3"/>
          <p:cNvSpPr>
            <a:spLocks noGrp="1"/>
          </p:cNvSpPr>
          <p:nvPr>
            <p:ph type="sldNum" sz="quarter" idx="5"/>
          </p:nvPr>
        </p:nvSpPr>
        <p:spPr/>
        <p:txBody>
          <a:bodyPr/>
          <a:lstStyle/>
          <a:p>
            <a:fld id="{D9BA2D70-C088-423F-8518-452E86B65DCC}" type="slidenum">
              <a:rPr lang="en-US" smtClean="0"/>
              <a:pPr/>
              <a:t>86</a:t>
            </a:fld>
            <a:endParaRPr lang="en-US"/>
          </a:p>
        </p:txBody>
      </p:sp>
    </p:spTree>
    <p:extLst>
      <p:ext uri="{BB962C8B-B14F-4D97-AF65-F5344CB8AC3E}">
        <p14:creationId xmlns:p14="http://schemas.microsoft.com/office/powerpoint/2010/main" val="61003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https://itnext.io/an-illustrated-guide-to-kubernetes-networking-part-1-d1ede3322727</a:t>
            </a:r>
          </a:p>
        </p:txBody>
      </p:sp>
      <p:sp>
        <p:nvSpPr>
          <p:cNvPr id="4" name="Slide Number Placeholder 3"/>
          <p:cNvSpPr>
            <a:spLocks noGrp="1"/>
          </p:cNvSpPr>
          <p:nvPr>
            <p:ph type="sldNum" sz="quarter" idx="5"/>
          </p:nvPr>
        </p:nvSpPr>
        <p:spPr/>
        <p:txBody>
          <a:bodyPr/>
          <a:lstStyle/>
          <a:p>
            <a:fld id="{D9BA2D70-C088-423F-8518-452E86B65DCC}" type="slidenum">
              <a:rPr lang="en-US" smtClean="0"/>
              <a:pPr/>
              <a:t>87</a:t>
            </a:fld>
            <a:endParaRPr lang="en-US"/>
          </a:p>
        </p:txBody>
      </p:sp>
    </p:spTree>
    <p:extLst>
      <p:ext uri="{BB962C8B-B14F-4D97-AF65-F5344CB8AC3E}">
        <p14:creationId xmlns:p14="http://schemas.microsoft.com/office/powerpoint/2010/main" val="143480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https://www.tigera.io/learn/guides/kubernetes-networking/kubernetes-cni/#Why-Kubernetes-CNI</a:t>
            </a:r>
          </a:p>
        </p:txBody>
      </p:sp>
      <p:sp>
        <p:nvSpPr>
          <p:cNvPr id="4" name="Slide Number Placeholder 3"/>
          <p:cNvSpPr>
            <a:spLocks noGrp="1"/>
          </p:cNvSpPr>
          <p:nvPr>
            <p:ph type="sldNum" sz="quarter" idx="5"/>
          </p:nvPr>
        </p:nvSpPr>
        <p:spPr/>
        <p:txBody>
          <a:bodyPr/>
          <a:lstStyle/>
          <a:p>
            <a:fld id="{D9BA2D70-C088-423F-8518-452E86B65DCC}" type="slidenum">
              <a:rPr lang="en-US" smtClean="0"/>
              <a:pPr/>
              <a:t>88</a:t>
            </a:fld>
            <a:endParaRPr lang="en-US"/>
          </a:p>
        </p:txBody>
      </p:sp>
    </p:spTree>
    <p:extLst>
      <p:ext uri="{BB962C8B-B14F-4D97-AF65-F5344CB8AC3E}">
        <p14:creationId xmlns:p14="http://schemas.microsoft.com/office/powerpoint/2010/main" val="2824837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8789E-1FC9-CE4B-B453-2AA144D7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68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 name="Shape 1478"/>
          <p:cNvSpPr>
            <a:spLocks noGrp="1" noRot="1" noChangeAspect="1"/>
          </p:cNvSpPr>
          <p:nvPr>
            <p:ph type="sldImg"/>
          </p:nvPr>
        </p:nvSpPr>
        <p:spPr>
          <a:xfrm>
            <a:off x="381000" y="685800"/>
            <a:ext cx="6096000" cy="3429000"/>
          </a:xfrm>
          <a:prstGeom prst="rect">
            <a:avLst/>
          </a:prstGeom>
        </p:spPr>
        <p:txBody>
          <a:bodyPr/>
          <a:lstStyle/>
          <a:p>
            <a:endParaRPr/>
          </a:p>
        </p:txBody>
      </p:sp>
      <p:sp>
        <p:nvSpPr>
          <p:cNvPr id="1479" name="Shape 1479"/>
          <p:cNvSpPr>
            <a:spLocks noGrp="1"/>
          </p:cNvSpPr>
          <p:nvPr>
            <p:ph type="body" sz="quarter" idx="1"/>
          </p:nvPr>
        </p:nvSpPr>
        <p:spPr>
          <a:prstGeom prst="rect">
            <a:avLst/>
          </a:prstGeom>
        </p:spPr>
        <p:txBody>
          <a:bodyPr/>
          <a:lstStyle/>
          <a:p>
            <a:pPr>
              <a:lnSpc>
                <a:spcPct val="125000"/>
              </a:lnSpc>
              <a:defRPr sz="2400">
                <a:latin typeface="Avenir Book"/>
                <a:ea typeface="Avenir Book"/>
                <a:cs typeface="Avenir Book"/>
                <a:sym typeface="Avenir Book"/>
              </a:defRPr>
            </a:pPr>
            <a:r>
              <a:t>Docker Hub is Docker’s cloud service for …</a:t>
            </a:r>
          </a:p>
          <a:p>
            <a:pPr>
              <a:lnSpc>
                <a:spcPct val="125000"/>
              </a:lnSpc>
              <a:defRPr sz="2400">
                <a:latin typeface="Avenir Book"/>
                <a:ea typeface="Avenir Book"/>
                <a:cs typeface="Avenir Book"/>
                <a:sym typeface="Avenir Book"/>
              </a:defRPr>
            </a:pPr>
            <a:endParaRPr/>
          </a:p>
          <a:p>
            <a:pPr marL="457200" indent="-457200">
              <a:lnSpc>
                <a:spcPct val="125000"/>
              </a:lnSpc>
              <a:buSzPct val="100000"/>
              <a:buChar char="•"/>
              <a:defRPr sz="2400">
                <a:latin typeface="Avenir Book"/>
                <a:ea typeface="Avenir Book"/>
                <a:cs typeface="Avenir Book"/>
                <a:sym typeface="Avenir Book"/>
              </a:defRPr>
            </a:pPr>
            <a:r>
              <a:t>Publishing and discovering container images through the public registry</a:t>
            </a:r>
          </a:p>
          <a:p>
            <a:pPr marL="457200" indent="-457200">
              <a:lnSpc>
                <a:spcPct val="125000"/>
              </a:lnSpc>
              <a:buSzPct val="100000"/>
              <a:buChar char="•"/>
              <a:defRPr sz="2400">
                <a:latin typeface="Avenir Book"/>
                <a:ea typeface="Avenir Book"/>
                <a:cs typeface="Avenir Book"/>
                <a:sym typeface="Avenir Book"/>
              </a:defRPr>
            </a:pPr>
            <a:r>
              <a:t>Team collaboration and automation of application workflows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8789E-1FC9-CE4B-B453-2AA144D7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53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8789E-1FC9-CE4B-B453-2AA144D7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182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7F527C-4AEA-214A-BB9D-D3E8570550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400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https://github.com/k8snetworkplumbingwg/multus-cni</a:t>
            </a:r>
          </a:p>
        </p:txBody>
      </p:sp>
      <p:sp>
        <p:nvSpPr>
          <p:cNvPr id="4" name="Slide Number Placeholder 3"/>
          <p:cNvSpPr>
            <a:spLocks noGrp="1"/>
          </p:cNvSpPr>
          <p:nvPr>
            <p:ph type="sldNum" sz="quarter" idx="5"/>
          </p:nvPr>
        </p:nvSpPr>
        <p:spPr/>
        <p:txBody>
          <a:bodyPr/>
          <a:lstStyle/>
          <a:p>
            <a:fld id="{D9BA2D70-C088-423F-8518-452E86B65DCC}" type="slidenum">
              <a:rPr lang="en-US" smtClean="0"/>
              <a:pPr/>
              <a:t>93</a:t>
            </a:fld>
            <a:endParaRPr lang="en-US"/>
          </a:p>
        </p:txBody>
      </p:sp>
    </p:spTree>
    <p:extLst>
      <p:ext uri="{BB962C8B-B14F-4D97-AF65-F5344CB8AC3E}">
        <p14:creationId xmlns:p14="http://schemas.microsoft.com/office/powerpoint/2010/main" val="3422239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Ticks most of our boxes </a:t>
            </a:r>
          </a:p>
          <a:p>
            <a:pPr marL="628650" lvl="1" indent="-171450">
              <a:buFontTx/>
              <a:buChar char="-"/>
            </a:pPr>
            <a:r>
              <a:rPr lang="en-US" dirty="0"/>
              <a:t>low latency</a:t>
            </a:r>
          </a:p>
          <a:p>
            <a:pPr marL="628650" lvl="1" indent="-171450">
              <a:buFontTx/>
              <a:buChar char="-"/>
            </a:pPr>
            <a:r>
              <a:rPr lang="en-US" dirty="0"/>
              <a:t>small memory footprint</a:t>
            </a:r>
          </a:p>
          <a:p>
            <a:pPr marL="628650" lvl="1" indent="-171450">
              <a:buFontTx/>
              <a:buChar char="-"/>
            </a:pPr>
            <a:r>
              <a:rPr lang="en-US" dirty="0"/>
              <a:t>flexibility in terms of deployment options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8789E-1FC9-CE4B-B453-2AA144D7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8789E-1FC9-CE4B-B453-2AA144D75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908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http://blog.shippable.com/why-the-adoption-of-kubernetes-will-explode-in-2018</a:t>
            </a:r>
            <a:endParaRPr lang="en-US" dirty="0"/>
          </a:p>
          <a:p>
            <a:endParaRPr lang="en-US" dirty="0"/>
          </a:p>
          <a:p>
            <a:r>
              <a:rPr lang="en-US" dirty="0">
                <a:hlinkClick r:id="rId4"/>
              </a:rPr>
              <a:t>https://www.openstack.org/user-survey/2018-user-survey-report</a:t>
            </a:r>
            <a:endParaRPr lang="en-US" dirty="0"/>
          </a:p>
          <a:p>
            <a:endParaRPr lang="en-US" dirty="0"/>
          </a:p>
          <a:p>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F28A1F-3E69-47E5-AE93-E7F2155A242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2931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https://kubernetes.io/blog/2020/12/02/dont-panic-kubernetes-and-docker/</a:t>
            </a:r>
          </a:p>
        </p:txBody>
      </p:sp>
      <p:sp>
        <p:nvSpPr>
          <p:cNvPr id="4" name="Slide Number Placeholder 3"/>
          <p:cNvSpPr>
            <a:spLocks noGrp="1"/>
          </p:cNvSpPr>
          <p:nvPr>
            <p:ph type="sldNum" sz="quarter" idx="5"/>
          </p:nvPr>
        </p:nvSpPr>
        <p:spPr/>
        <p:txBody>
          <a:bodyPr/>
          <a:lstStyle/>
          <a:p>
            <a:fld id="{D9BA2D70-C088-423F-8518-452E86B65DCC}" type="slidenum">
              <a:rPr lang="en-US" smtClean="0"/>
              <a:pPr/>
              <a:t>17</a:t>
            </a:fld>
            <a:endParaRPr lang="en-US"/>
          </a:p>
        </p:txBody>
      </p:sp>
    </p:spTree>
    <p:extLst>
      <p:ext uri="{BB962C8B-B14F-4D97-AF65-F5344CB8AC3E}">
        <p14:creationId xmlns:p14="http://schemas.microsoft.com/office/powerpoint/2010/main" val="579911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238250"/>
            <a:ext cx="5942012" cy="3343275"/>
          </a:xfrm>
          <a:prstGeom prst="rect">
            <a:avLst/>
          </a:prstGeom>
          <a:noFill/>
          <a:ln w="12700">
            <a:solidFill>
              <a:prstClr val="black"/>
            </a:solidFill>
          </a:ln>
        </p:spPr>
      </p:sp>
      <p:sp>
        <p:nvSpPr>
          <p:cNvPr id="3" name="Notes Placeholder 2"/>
          <p:cNvSpPr>
            <a:spLocks noGrp="1"/>
          </p:cNvSpPr>
          <p:nvPr>
            <p:ph type="body" idx="1"/>
          </p:nvPr>
        </p:nvSpPr>
        <p:spPr>
          <a:xfrm>
            <a:off x="666750" y="4767263"/>
            <a:ext cx="5329238" cy="3900487"/>
          </a:xfrm>
          <a:prstGeom prst="rect">
            <a:avLst/>
          </a:prstGeom>
        </p:spPr>
        <p:txBody>
          <a:bodyPr/>
          <a:lstStyle/>
          <a:p>
            <a:pPr algn="l" rtl="0"/>
            <a:r>
              <a:rPr lang="en-US" dirty="0"/>
              <a:t>https://kubernetes.io/</a:t>
            </a:r>
            <a:endParaRPr lang="he-IL" dirty="0"/>
          </a:p>
        </p:txBody>
      </p:sp>
    </p:spTree>
    <p:extLst>
      <p:ext uri="{BB962C8B-B14F-4D97-AF65-F5344CB8AC3E}">
        <p14:creationId xmlns:p14="http://schemas.microsoft.com/office/powerpoint/2010/main" val="183363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238250"/>
            <a:ext cx="5942012" cy="3343275"/>
          </a:xfrm>
          <a:prstGeom prst="rect">
            <a:avLst/>
          </a:prstGeom>
          <a:noFill/>
          <a:ln w="12700">
            <a:solidFill>
              <a:prstClr val="black"/>
            </a:solidFill>
          </a:ln>
        </p:spPr>
      </p:sp>
      <p:sp>
        <p:nvSpPr>
          <p:cNvPr id="3" name="Notes Placeholder 2"/>
          <p:cNvSpPr>
            <a:spLocks noGrp="1"/>
          </p:cNvSpPr>
          <p:nvPr>
            <p:ph type="body" idx="1"/>
          </p:nvPr>
        </p:nvSpPr>
        <p:spPr>
          <a:xfrm>
            <a:off x="666750" y="4767263"/>
            <a:ext cx="5329238" cy="3900487"/>
          </a:xfrm>
          <a:prstGeom prst="rect">
            <a:avLst/>
          </a:prstGeom>
        </p:spPr>
        <p:txBody>
          <a:bodyPr/>
          <a:lstStyle/>
          <a:p>
            <a:pPr algn="l" rtl="0"/>
            <a:r>
              <a:rPr lang="en-US" dirty="0"/>
              <a:t>https://github.com/kubernetes/kubernetes.github.io/blob/master/docs/user-guide/pods/pod-spec-common.yaml</a:t>
            </a:r>
            <a:endParaRPr lang="he-IL" dirty="0"/>
          </a:p>
        </p:txBody>
      </p:sp>
    </p:spTree>
    <p:extLst>
      <p:ext uri="{BB962C8B-B14F-4D97-AF65-F5344CB8AC3E}">
        <p14:creationId xmlns:p14="http://schemas.microsoft.com/office/powerpoint/2010/main" val="150249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208789E-1FC9-CE4B-B453-2AA144D753F5}" type="slidenum">
              <a:rPr lang="en-US" smtClean="0"/>
              <a:t>39</a:t>
            </a:fld>
            <a:endParaRPr lang="en-US"/>
          </a:p>
        </p:txBody>
      </p:sp>
    </p:spTree>
    <p:extLst>
      <p:ext uri="{BB962C8B-B14F-4D97-AF65-F5344CB8AC3E}">
        <p14:creationId xmlns:p14="http://schemas.microsoft.com/office/powerpoint/2010/main" val="224744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https://github.com/arashkaffamanesh/practical-kubernetes-problems#headless-services-for-stickiness</a:t>
            </a:r>
          </a:p>
        </p:txBody>
      </p:sp>
      <p:sp>
        <p:nvSpPr>
          <p:cNvPr id="4" name="Slide Number Placeholder 3"/>
          <p:cNvSpPr>
            <a:spLocks noGrp="1"/>
          </p:cNvSpPr>
          <p:nvPr>
            <p:ph type="sldNum" sz="quarter" idx="5"/>
          </p:nvPr>
        </p:nvSpPr>
        <p:spPr/>
        <p:txBody>
          <a:bodyPr/>
          <a:lstStyle/>
          <a:p>
            <a:fld id="{D9BA2D70-C088-423F-8518-452E86B65DCC}" type="slidenum">
              <a:rPr lang="en-US" smtClean="0"/>
              <a:pPr/>
              <a:t>43</a:t>
            </a:fld>
            <a:endParaRPr lang="en-US"/>
          </a:p>
        </p:txBody>
      </p:sp>
    </p:spTree>
    <p:extLst>
      <p:ext uri="{BB962C8B-B14F-4D97-AF65-F5344CB8AC3E}">
        <p14:creationId xmlns:p14="http://schemas.microsoft.com/office/powerpoint/2010/main" val="238938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1238250"/>
            <a:ext cx="5942012" cy="3343275"/>
          </a:xfrm>
          <a:prstGeom prst="rect">
            <a:avLst/>
          </a:prstGeom>
          <a:noFill/>
          <a:ln w="12700">
            <a:solidFill>
              <a:prstClr val="black"/>
            </a:solidFill>
          </a:ln>
        </p:spPr>
      </p:sp>
      <p:sp>
        <p:nvSpPr>
          <p:cNvPr id="3" name="Notes Placeholder 2"/>
          <p:cNvSpPr>
            <a:spLocks noGrp="1"/>
          </p:cNvSpPr>
          <p:nvPr>
            <p:ph type="body" idx="1"/>
          </p:nvPr>
        </p:nvSpPr>
        <p:spPr>
          <a:xfrm>
            <a:off x="666750" y="4767263"/>
            <a:ext cx="5329238" cy="3900487"/>
          </a:xfrm>
          <a:prstGeom prst="rect">
            <a:avLst/>
          </a:prstGeom>
        </p:spPr>
        <p:txBody>
          <a:bodyPr/>
          <a:lstStyle/>
          <a:p>
            <a:endParaRPr lang="he-IL" dirty="0"/>
          </a:p>
        </p:txBody>
      </p:sp>
    </p:spTree>
    <p:extLst>
      <p:ext uri="{BB962C8B-B14F-4D97-AF65-F5344CB8AC3E}">
        <p14:creationId xmlns:p14="http://schemas.microsoft.com/office/powerpoint/2010/main" val="1512506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https://blog.flant.com/small-local-kubernetes-comparison/</a:t>
            </a:r>
          </a:p>
          <a:p>
            <a:r>
              <a:rPr lang="en-US" dirty="0"/>
              <a:t>https://computingforgeeks.com/k0s-vs-k3s-vs-microk8s-kubernetes-distributions-comparison/</a:t>
            </a:r>
          </a:p>
        </p:txBody>
      </p:sp>
      <p:sp>
        <p:nvSpPr>
          <p:cNvPr id="4" name="Slide Number Placeholder 3"/>
          <p:cNvSpPr>
            <a:spLocks noGrp="1"/>
          </p:cNvSpPr>
          <p:nvPr>
            <p:ph type="sldNum" sz="quarter" idx="5"/>
          </p:nvPr>
        </p:nvSpPr>
        <p:spPr/>
        <p:txBody>
          <a:bodyPr/>
          <a:lstStyle/>
          <a:p>
            <a:fld id="{D9BA2D70-C088-423F-8518-452E86B65DCC}" type="slidenum">
              <a:rPr lang="en-US" smtClean="0"/>
              <a:pPr/>
              <a:t>72</a:t>
            </a:fld>
            <a:endParaRPr lang="en-US"/>
          </a:p>
        </p:txBody>
      </p:sp>
    </p:spTree>
    <p:extLst>
      <p:ext uri="{BB962C8B-B14F-4D97-AF65-F5344CB8AC3E}">
        <p14:creationId xmlns:p14="http://schemas.microsoft.com/office/powerpoint/2010/main" val="1356034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1.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1.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Cabin" panose="020B08030502020200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bin" panose="020B080305020202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Cabin" panose="020B0803050202020004" pitchFamily="34" charset="0"/>
              </a:defRPr>
            </a:lvl1pPr>
          </a:lstStyle>
          <a:p>
            <a:fld id="{49F3E739-D457-46E5-B626-C9B182A007EE}" type="datetimeFigureOut">
              <a:rPr lang="en-US" smtClean="0"/>
              <a:pPr/>
              <a:t>10/27/2025</a:t>
            </a:fld>
            <a:endParaRPr lang="en-US"/>
          </a:p>
        </p:txBody>
      </p:sp>
      <p:sp>
        <p:nvSpPr>
          <p:cNvPr id="5" name="Footer Placeholder 4"/>
          <p:cNvSpPr>
            <a:spLocks noGrp="1"/>
          </p:cNvSpPr>
          <p:nvPr>
            <p:ph type="ftr" sz="quarter" idx="11"/>
          </p:nvPr>
        </p:nvSpPr>
        <p:spPr/>
        <p:txBody>
          <a:bodyPr/>
          <a:lstStyle>
            <a:lvl1pPr>
              <a:defRPr>
                <a:latin typeface="Cabin" panose="020B08030502020200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Cabin" panose="020B0803050202020004" pitchFamily="34" charset="0"/>
              </a:defRPr>
            </a:lvl1pPr>
          </a:lstStyle>
          <a:p>
            <a:fld id="{BCE7406B-BAC9-4C38-89ED-BD1EC7E28BA0}" type="slidenum">
              <a:rPr lang="en-US" smtClean="0"/>
              <a:pPr/>
              <a:t>‹#›</a:t>
            </a:fld>
            <a:endParaRPr lang="en-US"/>
          </a:p>
        </p:txBody>
      </p:sp>
    </p:spTree>
    <p:extLst>
      <p:ext uri="{BB962C8B-B14F-4D97-AF65-F5344CB8AC3E}">
        <p14:creationId xmlns:p14="http://schemas.microsoft.com/office/powerpoint/2010/main" val="266480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1658570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4_Title and Content">
    <p:bg>
      <p:bgPr>
        <a:solidFill>
          <a:srgbClr val="FFFFFF"/>
        </a:solidFill>
        <a:effectLst/>
      </p:bgPr>
    </p:bg>
    <p:spTree>
      <p:nvGrpSpPr>
        <p:cNvPr id="1" name=""/>
        <p:cNvGrpSpPr/>
        <p:nvPr/>
      </p:nvGrpSpPr>
      <p:grpSpPr>
        <a:xfrm>
          <a:off x="0" y="0"/>
          <a:ext cx="0" cy="0"/>
          <a:chOff x="0" y="0"/>
          <a:chExt cx="0" cy="0"/>
        </a:xfrm>
      </p:grpSpPr>
      <p:sp>
        <p:nvSpPr>
          <p:cNvPr id="822" name="Shape 822"/>
          <p:cNvSpPr/>
          <p:nvPr/>
        </p:nvSpPr>
        <p:spPr>
          <a:xfrm>
            <a:off x="1193532" y="1737845"/>
            <a:ext cx="9966960" cy="1"/>
          </a:xfrm>
          <a:prstGeom prst="line">
            <a:avLst/>
          </a:prstGeom>
          <a:ln w="6350">
            <a:solidFill>
              <a:srgbClr val="808080"/>
            </a:solidFill>
            <a:bevel/>
          </a:ln>
        </p:spPr>
        <p:txBody>
          <a:bodyPr lIns="45719" rIns="45719"/>
          <a:lstStyle/>
          <a:p>
            <a:pPr defTabSz="457200" hangingPunct="0">
              <a:defRPr sz="1200">
                <a:latin typeface="+mn-lt"/>
                <a:ea typeface="+mn-ea"/>
                <a:cs typeface="+mn-cs"/>
                <a:sym typeface="Helvetica"/>
              </a:defRPr>
            </a:pPr>
            <a:endParaRPr sz="1200" kern="0">
              <a:solidFill>
                <a:srgbClr val="000000"/>
              </a:solidFill>
              <a:sym typeface="Helvetica"/>
            </a:endParaRPr>
          </a:p>
        </p:txBody>
      </p:sp>
      <p:sp>
        <p:nvSpPr>
          <p:cNvPr id="823" name="Shape 823"/>
          <p:cNvSpPr>
            <a:spLocks noGrp="1"/>
          </p:cNvSpPr>
          <p:nvPr>
            <p:ph type="title"/>
          </p:nvPr>
        </p:nvSpPr>
        <p:spPr>
          <a:xfrm>
            <a:off x="1097280" y="0"/>
            <a:ext cx="10058401" cy="1737361"/>
          </a:xfrm>
          <a:prstGeom prst="rect">
            <a:avLst/>
          </a:prstGeom>
        </p:spPr>
        <p:txBody>
          <a:bodyPr anchor="b"/>
          <a:lstStyle>
            <a:lvl1pPr defTabSz="914400">
              <a:defRPr sz="4800" spc="-50">
                <a:solidFill>
                  <a:srgbClr val="404040"/>
                </a:solidFill>
                <a:latin typeface="Calibri Light"/>
                <a:ea typeface="Calibri Light"/>
                <a:cs typeface="Calibri Light"/>
                <a:sym typeface="Calibri Light"/>
              </a:defRPr>
            </a:lvl1pPr>
          </a:lstStyle>
          <a:p>
            <a:r>
              <a:t>Title Text</a:t>
            </a:r>
          </a:p>
        </p:txBody>
      </p:sp>
      <p:sp>
        <p:nvSpPr>
          <p:cNvPr id="824" name="Shape 824"/>
          <p:cNvSpPr>
            <a:spLocks noGrp="1"/>
          </p:cNvSpPr>
          <p:nvPr>
            <p:ph type="body" idx="1"/>
          </p:nvPr>
        </p:nvSpPr>
        <p:spPr>
          <a:xfrm>
            <a:off x="1097280" y="1845734"/>
            <a:ext cx="10058401" cy="5012267"/>
          </a:xfrm>
          <a:prstGeom prst="rect">
            <a:avLst/>
          </a:prstGeom>
        </p:spPr>
        <p:txBody>
          <a:bodyPr lIns="0" tIns="0" rIns="0" bIns="0"/>
          <a:lstStyle>
            <a:lvl1pPr marL="91439" indent="-91439" defTabSz="914400">
              <a:lnSpc>
                <a:spcPct val="90000"/>
              </a:lnSpc>
              <a:spcBef>
                <a:spcPts val="1200"/>
              </a:spcBef>
              <a:buClr>
                <a:srgbClr val="99CB38"/>
              </a:buClr>
              <a:buFont typeface="Calibri"/>
              <a:defRPr sz="2000">
                <a:solidFill>
                  <a:srgbClr val="404040"/>
                </a:solidFill>
                <a:latin typeface="Calibri"/>
                <a:ea typeface="Calibri"/>
                <a:cs typeface="Calibri"/>
                <a:sym typeface="Calibri"/>
              </a:defRPr>
            </a:lvl1pPr>
            <a:lvl2pPr marL="404368" indent="-203200" defTabSz="914400">
              <a:lnSpc>
                <a:spcPct val="90000"/>
              </a:lnSpc>
              <a:spcBef>
                <a:spcPts val="1200"/>
              </a:spcBef>
              <a:buClr>
                <a:srgbClr val="99CB38"/>
              </a:buClr>
              <a:buFont typeface="Calibri"/>
              <a:buChar char="◦"/>
              <a:defRPr sz="2000">
                <a:solidFill>
                  <a:srgbClr val="404040"/>
                </a:solidFill>
                <a:latin typeface="Calibri"/>
                <a:ea typeface="Calibri"/>
                <a:cs typeface="Calibri"/>
                <a:sym typeface="Calibri"/>
              </a:defRPr>
            </a:lvl2pPr>
            <a:lvl3pPr marL="645305" indent="-261257" defTabSz="914400">
              <a:lnSpc>
                <a:spcPct val="90000"/>
              </a:lnSpc>
              <a:spcBef>
                <a:spcPts val="1200"/>
              </a:spcBef>
              <a:buClr>
                <a:srgbClr val="99CB38"/>
              </a:buClr>
              <a:buFont typeface="Calibri"/>
              <a:buChar char="◦"/>
              <a:defRPr sz="2000">
                <a:solidFill>
                  <a:srgbClr val="404040"/>
                </a:solidFill>
                <a:latin typeface="Calibri"/>
                <a:ea typeface="Calibri"/>
                <a:cs typeface="Calibri"/>
                <a:sym typeface="Calibri"/>
              </a:defRPr>
            </a:lvl3pPr>
            <a:lvl4pPr marL="828185" indent="-261257" defTabSz="914400">
              <a:lnSpc>
                <a:spcPct val="90000"/>
              </a:lnSpc>
              <a:spcBef>
                <a:spcPts val="1200"/>
              </a:spcBef>
              <a:buClr>
                <a:srgbClr val="99CB38"/>
              </a:buClr>
              <a:buFont typeface="Calibri"/>
              <a:buChar char="◦"/>
              <a:defRPr sz="2000">
                <a:solidFill>
                  <a:srgbClr val="404040"/>
                </a:solidFill>
                <a:latin typeface="Calibri"/>
                <a:ea typeface="Calibri"/>
                <a:cs typeface="Calibri"/>
                <a:sym typeface="Calibri"/>
              </a:defRPr>
            </a:lvl4pPr>
            <a:lvl5pPr marL="1011065" indent="-261257" defTabSz="914400">
              <a:lnSpc>
                <a:spcPct val="90000"/>
              </a:lnSpc>
              <a:spcBef>
                <a:spcPts val="1200"/>
              </a:spcBef>
              <a:buClr>
                <a:srgbClr val="99CB38"/>
              </a:buClr>
              <a:buFont typeface="Calibri"/>
              <a:buChar char="◦"/>
              <a:defRPr sz="2000">
                <a:solidFill>
                  <a:srgbClr val="40404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5" name="Shape 825"/>
          <p:cNvSpPr>
            <a:spLocks noGrp="1"/>
          </p:cNvSpPr>
          <p:nvPr>
            <p:ph type="sldNum" sz="quarter" idx="2"/>
          </p:nvPr>
        </p:nvSpPr>
        <p:spPr>
          <a:xfrm>
            <a:off x="9900457" y="6514088"/>
            <a:ext cx="1312026" cy="256521"/>
          </a:xfrm>
          <a:prstGeom prst="rect">
            <a:avLst/>
          </a:prstGeom>
        </p:spPr>
        <p:txBody>
          <a:bodyPr anchor="ctr"/>
          <a:lstStyle>
            <a:lvl1pPr defTabSz="457200">
              <a:defRPr sz="1000">
                <a:solidFill>
                  <a:srgbClr val="FFFFFF"/>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627248907"/>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Default - Title and Content ">
    <p:bg>
      <p:bgPr>
        <a:solidFill>
          <a:srgbClr val="FFFFFF"/>
        </a:solidFill>
        <a:effectLst/>
      </p:bgPr>
    </p:bg>
    <p:spTree>
      <p:nvGrpSpPr>
        <p:cNvPr id="1" name=""/>
        <p:cNvGrpSpPr/>
        <p:nvPr/>
      </p:nvGrpSpPr>
      <p:grpSpPr>
        <a:xfrm>
          <a:off x="0" y="0"/>
          <a:ext cx="0" cy="0"/>
          <a:chOff x="0" y="0"/>
          <a:chExt cx="0" cy="0"/>
        </a:xfrm>
      </p:grpSpPr>
      <p:sp>
        <p:nvSpPr>
          <p:cNvPr id="832" name="Shape 832"/>
          <p:cNvSpPr>
            <a:spLocks noGrp="1"/>
          </p:cNvSpPr>
          <p:nvPr>
            <p:ph type="title"/>
          </p:nvPr>
        </p:nvSpPr>
        <p:spPr>
          <a:xfrm>
            <a:off x="1879600" y="0"/>
            <a:ext cx="8493125" cy="676275"/>
          </a:xfrm>
          <a:prstGeom prst="rect">
            <a:avLst/>
          </a:prstGeom>
        </p:spPr>
        <p:txBody>
          <a:bodyPr lIns="0" tIns="0" rIns="0" bIns="0">
            <a:noAutofit/>
          </a:bodyPr>
          <a:lstStyle>
            <a:lvl1pPr defTabSz="914400">
              <a:lnSpc>
                <a:spcPct val="100000"/>
              </a:lnSpc>
              <a:defRPr sz="2200" b="1" spc="0">
                <a:solidFill>
                  <a:srgbClr val="00508C"/>
                </a:solidFill>
                <a:uFill>
                  <a:solidFill>
                    <a:srgbClr val="00508C"/>
                  </a:solidFill>
                </a:uFill>
                <a:latin typeface="Arial"/>
                <a:ea typeface="Arial"/>
                <a:cs typeface="Arial"/>
                <a:sym typeface="Arial"/>
              </a:defRPr>
            </a:lvl1pPr>
          </a:lstStyle>
          <a:p>
            <a:r>
              <a:t>Title Text</a:t>
            </a:r>
          </a:p>
        </p:txBody>
      </p:sp>
      <p:sp>
        <p:nvSpPr>
          <p:cNvPr id="833" name="Shape 833"/>
          <p:cNvSpPr>
            <a:spLocks noGrp="1"/>
          </p:cNvSpPr>
          <p:nvPr>
            <p:ph type="body" idx="1"/>
          </p:nvPr>
        </p:nvSpPr>
        <p:spPr>
          <a:xfrm>
            <a:off x="1876425" y="785812"/>
            <a:ext cx="8383588" cy="6072188"/>
          </a:xfrm>
          <a:prstGeom prst="rect">
            <a:avLst/>
          </a:prstGeom>
        </p:spPr>
        <p:txBody>
          <a:bodyPr lIns="0" tIns="0" rIns="0" bIns="0">
            <a:noAutofit/>
          </a:bodyPr>
          <a:lstStyle>
            <a:lvl1pPr marL="233362" indent="-233362" defTabSz="914400">
              <a:lnSpc>
                <a:spcPts val="2400"/>
              </a:lnSpc>
              <a:spcBef>
                <a:spcPts val="1000"/>
              </a:spcBef>
              <a:buClr>
                <a:srgbClr val="0083AE"/>
              </a:buClr>
              <a:buSzPct val="114000"/>
              <a:buFont typeface="Wingdings"/>
              <a:buChar char=""/>
              <a:defRPr sz="2000" b="1">
                <a:solidFill>
                  <a:srgbClr val="424242"/>
                </a:solidFill>
                <a:uFill>
                  <a:solidFill>
                    <a:srgbClr val="424242"/>
                  </a:solidFill>
                </a:uFill>
                <a:latin typeface="Arial"/>
                <a:ea typeface="Arial"/>
                <a:cs typeface="Arial"/>
                <a:sym typeface="Arial"/>
              </a:defRPr>
            </a:lvl1pPr>
            <a:lvl2pPr marL="400050" indent="-171450" defTabSz="914400">
              <a:lnSpc>
                <a:spcPts val="2200"/>
              </a:lnSpc>
              <a:spcBef>
                <a:spcPts val="800"/>
              </a:spcBef>
              <a:buClr>
                <a:srgbClr val="0083AE"/>
              </a:buClr>
              <a:buSzPct val="110000"/>
              <a:buChar char="•"/>
              <a:defRPr sz="1800">
                <a:solidFill>
                  <a:srgbClr val="424242"/>
                </a:solidFill>
                <a:uFill>
                  <a:solidFill>
                    <a:srgbClr val="424242"/>
                  </a:solidFill>
                </a:uFill>
                <a:latin typeface="Arial"/>
                <a:ea typeface="Arial"/>
                <a:cs typeface="Arial"/>
                <a:sym typeface="Arial"/>
              </a:defRPr>
            </a:lvl2pPr>
            <a:lvl3pPr marL="628650" indent="-171450" defTabSz="914400">
              <a:lnSpc>
                <a:spcPts val="2000"/>
              </a:lnSpc>
              <a:spcBef>
                <a:spcPts val="600"/>
              </a:spcBef>
              <a:buClr>
                <a:srgbClr val="0083AE"/>
              </a:buClr>
              <a:buSzPct val="110000"/>
              <a:buChar char="•"/>
              <a:defRPr sz="1600">
                <a:solidFill>
                  <a:srgbClr val="424242"/>
                </a:solidFill>
                <a:uFill>
                  <a:solidFill>
                    <a:srgbClr val="424242"/>
                  </a:solidFill>
                </a:uFill>
                <a:latin typeface="Arial"/>
                <a:ea typeface="Arial"/>
                <a:cs typeface="Arial"/>
                <a:sym typeface="Arial"/>
              </a:defRPr>
            </a:lvl3pPr>
            <a:lvl4pPr marL="914400" indent="-171450" defTabSz="914400">
              <a:lnSpc>
                <a:spcPts val="2000"/>
              </a:lnSpc>
              <a:spcBef>
                <a:spcPts val="600"/>
              </a:spcBef>
              <a:buClr>
                <a:srgbClr val="0083AE"/>
              </a:buClr>
              <a:buSzPct val="110000"/>
              <a:buChar char="•"/>
              <a:defRPr sz="1600">
                <a:solidFill>
                  <a:srgbClr val="424242"/>
                </a:solidFill>
                <a:uFill>
                  <a:solidFill>
                    <a:srgbClr val="424242"/>
                  </a:solidFill>
                </a:uFill>
                <a:latin typeface="Arial"/>
                <a:ea typeface="Arial"/>
                <a:cs typeface="Arial"/>
                <a:sym typeface="Arial"/>
              </a:defRPr>
            </a:lvl4pPr>
            <a:lvl5pPr marL="1200150" indent="-171450" defTabSz="914400">
              <a:lnSpc>
                <a:spcPts val="2000"/>
              </a:lnSpc>
              <a:spcBef>
                <a:spcPts val="600"/>
              </a:spcBef>
              <a:buClr>
                <a:srgbClr val="0083AE"/>
              </a:buClr>
              <a:buSzPct val="110000"/>
              <a:buChar char="•"/>
              <a:defRPr sz="1600">
                <a:solidFill>
                  <a:srgbClr val="424242"/>
                </a:solidFill>
                <a:uFill>
                  <a:solidFill>
                    <a:srgbClr val="424242"/>
                  </a:solidFill>
                </a:u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34" name="Shape 834"/>
          <p:cNvSpPr>
            <a:spLocks noGrp="1"/>
          </p:cNvSpPr>
          <p:nvPr>
            <p:ph type="sldNum" sz="quarter" idx="2"/>
          </p:nvPr>
        </p:nvSpPr>
        <p:spPr>
          <a:xfrm>
            <a:off x="1793887" y="6523037"/>
            <a:ext cx="255564" cy="237146"/>
          </a:xfrm>
          <a:prstGeom prst="rect">
            <a:avLst/>
          </a:prstGeom>
        </p:spPr>
        <p:txBody>
          <a:bodyPr wrap="none" lIns="50800" tIns="50800" rIns="50800" bIns="50800" anchor="t"/>
          <a:lstStyle>
            <a:lvl1pPr algn="ctr" defTabSz="584200">
              <a:defRPr sz="1000">
                <a:solidFill>
                  <a:srgbClr val="FFFFFF"/>
                </a:solidFill>
                <a:uFill>
                  <a:solidFill>
                    <a:srgbClr val="FFFFFF"/>
                  </a:solidFill>
                </a:uFill>
                <a:latin typeface="Arial"/>
                <a:ea typeface="Arial"/>
                <a:cs typeface="Arial"/>
                <a:sym typeface="Arial"/>
              </a:defRPr>
            </a:lvl1pPr>
          </a:lstStyle>
          <a:p>
            <a:fld id="{86CB4B4D-7CA3-9044-876B-883B54F8677D}" type="slidenum">
              <a:rPr/>
              <a:pPr/>
              <a:t>‹#›</a:t>
            </a:fld>
            <a:endParaRPr/>
          </a:p>
        </p:txBody>
      </p:sp>
    </p:spTree>
    <p:extLst>
      <p:ext uri="{BB962C8B-B14F-4D97-AF65-F5344CB8AC3E}">
        <p14:creationId xmlns:p14="http://schemas.microsoft.com/office/powerpoint/2010/main" val="1991736559"/>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Black">
    <p:spTree>
      <p:nvGrpSpPr>
        <p:cNvPr id="1" name=""/>
        <p:cNvGrpSpPr/>
        <p:nvPr/>
      </p:nvGrpSpPr>
      <p:grpSpPr>
        <a:xfrm>
          <a:off x="0" y="0"/>
          <a:ext cx="0" cy="0"/>
          <a:chOff x="0" y="0"/>
          <a:chExt cx="0" cy="0"/>
        </a:xfrm>
      </p:grpSpPr>
      <p:sp>
        <p:nvSpPr>
          <p:cNvPr id="841" name="Shape 841"/>
          <p:cNvSpPr>
            <a:spLocks noGrp="1"/>
          </p:cNvSpPr>
          <p:nvPr>
            <p:ph type="title"/>
          </p:nvPr>
        </p:nvSpPr>
        <p:spPr>
          <a:xfrm>
            <a:off x="2416968" y="178593"/>
            <a:ext cx="7358064" cy="1714501"/>
          </a:xfrm>
          <a:prstGeom prst="rect">
            <a:avLst/>
          </a:prstGeom>
        </p:spPr>
        <p:txBody>
          <a:bodyPr lIns="35718" tIns="35718" rIns="35718" bIns="35718">
            <a:noAutofit/>
          </a:bodyPr>
          <a:lstStyle>
            <a:lvl1pPr algn="ctr" defTabSz="584200">
              <a:lnSpc>
                <a:spcPct val="100000"/>
              </a:lnSpc>
              <a:defRPr sz="6600" spc="0">
                <a:solidFill>
                  <a:srgbClr val="FFFFFF"/>
                </a:solidFill>
                <a:latin typeface="Bellerose"/>
                <a:ea typeface="Bellerose"/>
                <a:cs typeface="Bellerose"/>
                <a:sym typeface="Bellerose"/>
              </a:defRPr>
            </a:lvl1pPr>
          </a:lstStyle>
          <a:p>
            <a:r>
              <a:t>Title Text</a:t>
            </a:r>
          </a:p>
        </p:txBody>
      </p:sp>
      <p:sp>
        <p:nvSpPr>
          <p:cNvPr id="842" name="Shape 842"/>
          <p:cNvSpPr>
            <a:spLocks noGrp="1"/>
          </p:cNvSpPr>
          <p:nvPr>
            <p:ph type="body" sz="half" idx="1"/>
          </p:nvPr>
        </p:nvSpPr>
        <p:spPr>
          <a:xfrm>
            <a:off x="2416968" y="1946671"/>
            <a:ext cx="7358064" cy="4018361"/>
          </a:xfrm>
          <a:prstGeom prst="rect">
            <a:avLst/>
          </a:prstGeom>
        </p:spPr>
        <p:txBody>
          <a:bodyPr lIns="35718" tIns="35718" rIns="35718" bIns="35718" anchor="ctr">
            <a:noAutofit/>
          </a:bodyPr>
          <a:lstStyle>
            <a:lvl1pPr marL="698500" indent="-381000" defTabSz="584200">
              <a:lnSpc>
                <a:spcPct val="100000"/>
              </a:lnSpc>
              <a:spcBef>
                <a:spcPts val="2400"/>
              </a:spcBef>
              <a:buSzPct val="171000"/>
              <a:buFontTx/>
              <a:buChar char="-"/>
              <a:defRPr sz="2800">
                <a:solidFill>
                  <a:srgbClr val="FFFFFF"/>
                </a:solidFill>
                <a:latin typeface="Silentina Movie"/>
                <a:ea typeface="Silentina Movie"/>
                <a:cs typeface="Silentina Movie"/>
                <a:sym typeface="Silentina Movie"/>
              </a:defRPr>
            </a:lvl1pPr>
            <a:lvl2pPr marL="1143000" indent="-381000" defTabSz="584200">
              <a:lnSpc>
                <a:spcPct val="100000"/>
              </a:lnSpc>
              <a:spcBef>
                <a:spcPts val="2400"/>
              </a:spcBef>
              <a:buSzPct val="171000"/>
              <a:buFontTx/>
              <a:buChar char="-"/>
              <a:defRPr sz="2800">
                <a:solidFill>
                  <a:srgbClr val="000000"/>
                </a:solidFill>
                <a:latin typeface="Gill Sans"/>
                <a:ea typeface="Gill Sans"/>
                <a:cs typeface="Gill Sans"/>
                <a:sym typeface="Gill Sans"/>
              </a:defRPr>
            </a:lvl2pPr>
            <a:lvl3pPr marL="1587500" indent="-381000" defTabSz="584200">
              <a:lnSpc>
                <a:spcPct val="100000"/>
              </a:lnSpc>
              <a:spcBef>
                <a:spcPts val="2400"/>
              </a:spcBef>
              <a:buSzPct val="171000"/>
              <a:buFontTx/>
              <a:buChar char="•"/>
              <a:defRPr sz="2800">
                <a:solidFill>
                  <a:srgbClr val="000000"/>
                </a:solidFill>
                <a:latin typeface="Gill Sans"/>
                <a:ea typeface="Gill Sans"/>
                <a:cs typeface="Gill Sans"/>
                <a:sym typeface="Gill Sans"/>
              </a:defRPr>
            </a:lvl3pPr>
            <a:lvl4pPr marL="2032000" indent="-381000" defTabSz="584200">
              <a:lnSpc>
                <a:spcPct val="100000"/>
              </a:lnSpc>
              <a:spcBef>
                <a:spcPts val="2400"/>
              </a:spcBef>
              <a:buSzPct val="171000"/>
              <a:buFontTx/>
              <a:buChar char="•"/>
              <a:defRPr sz="2800">
                <a:solidFill>
                  <a:srgbClr val="000000"/>
                </a:solidFill>
                <a:latin typeface="Gill Sans"/>
                <a:ea typeface="Gill Sans"/>
                <a:cs typeface="Gill Sans"/>
                <a:sym typeface="Gill Sans"/>
              </a:defRPr>
            </a:lvl4pPr>
            <a:lvl5pPr marL="2476500" indent="-381000" defTabSz="584200">
              <a:lnSpc>
                <a:spcPct val="100000"/>
              </a:lnSpc>
              <a:spcBef>
                <a:spcPts val="2400"/>
              </a:spcBef>
              <a:buSzPct val="171000"/>
              <a:buFontTx/>
              <a:buChar char="•"/>
              <a:defRPr sz="2800">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843" name="Shape 843"/>
          <p:cNvSpPr>
            <a:spLocks noGrp="1"/>
          </p:cNvSpPr>
          <p:nvPr>
            <p:ph type="sldNum" sz="quarter" idx="2"/>
          </p:nvPr>
        </p:nvSpPr>
        <p:spPr>
          <a:xfrm>
            <a:off x="5973266" y="6509742"/>
            <a:ext cx="236538" cy="249238"/>
          </a:xfrm>
          <a:prstGeom prst="rect">
            <a:avLst/>
          </a:prstGeom>
        </p:spPr>
        <p:txBody>
          <a:bodyPr wrap="none" lIns="35718" tIns="35718" rIns="35718" bIns="35718" anchor="t"/>
          <a:lstStyle>
            <a:lvl1pPr algn="ctr" defTabSz="584200">
              <a:defRPr sz="12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27257276"/>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5_Title and Content">
    <p:bg>
      <p:bgPr>
        <a:solidFill>
          <a:srgbClr val="FFFFFF"/>
        </a:solidFill>
        <a:effectLst/>
      </p:bgPr>
    </p:bg>
    <p:spTree>
      <p:nvGrpSpPr>
        <p:cNvPr id="1" name=""/>
        <p:cNvGrpSpPr/>
        <p:nvPr/>
      </p:nvGrpSpPr>
      <p:grpSpPr>
        <a:xfrm>
          <a:off x="0" y="0"/>
          <a:ext cx="0" cy="0"/>
          <a:chOff x="0" y="0"/>
          <a:chExt cx="0" cy="0"/>
        </a:xfrm>
      </p:grpSpPr>
      <p:sp>
        <p:nvSpPr>
          <p:cNvPr id="850" name="Shape 850"/>
          <p:cNvSpPr>
            <a:spLocks noGrp="1"/>
          </p:cNvSpPr>
          <p:nvPr>
            <p:ph type="body" sz="half" idx="1"/>
          </p:nvPr>
        </p:nvSpPr>
        <p:spPr>
          <a:xfrm>
            <a:off x="1725980" y="1752446"/>
            <a:ext cx="8742375" cy="2844440"/>
          </a:xfrm>
          <a:prstGeom prst="rect">
            <a:avLst/>
          </a:prstGeom>
        </p:spPr>
        <p:txBody>
          <a:bodyPr lIns="67229" tIns="67229" rIns="67229" bIns="67229">
            <a:noAutofit/>
          </a:bodyPr>
          <a:lstStyle>
            <a:lvl1pPr marL="308520" indent="-308520" defTabSz="932467">
              <a:lnSpc>
                <a:spcPct val="90000"/>
              </a:lnSpc>
              <a:spcBef>
                <a:spcPts val="900"/>
              </a:spcBef>
              <a:buSzPct val="90000"/>
              <a:buChar char="•"/>
              <a:defRPr sz="3600">
                <a:solidFill>
                  <a:srgbClr val="68217A"/>
                </a:solidFill>
                <a:latin typeface="Segoe UI Light"/>
                <a:ea typeface="Segoe UI Light"/>
                <a:cs typeface="Segoe UI Light"/>
                <a:sym typeface="Segoe UI Light"/>
              </a:defRPr>
            </a:lvl1pPr>
            <a:lvl2pPr marL="704643" indent="-361843" defTabSz="932467">
              <a:lnSpc>
                <a:spcPct val="90000"/>
              </a:lnSpc>
              <a:spcBef>
                <a:spcPts val="900"/>
              </a:spcBef>
              <a:buSzPct val="90000"/>
              <a:buChar char="•"/>
              <a:defRPr sz="3600">
                <a:solidFill>
                  <a:srgbClr val="68217A"/>
                </a:solidFill>
                <a:latin typeface="Segoe UI Light"/>
                <a:ea typeface="Segoe UI Light"/>
                <a:cs typeface="Segoe UI Light"/>
                <a:sym typeface="Segoe UI Light"/>
              </a:defRPr>
            </a:lvl2pPr>
            <a:lvl3pPr marL="982692" indent="-411359" defTabSz="932467">
              <a:lnSpc>
                <a:spcPct val="90000"/>
              </a:lnSpc>
              <a:spcBef>
                <a:spcPts val="900"/>
              </a:spcBef>
              <a:buSzPct val="90000"/>
              <a:buChar char="•"/>
              <a:defRPr sz="3600">
                <a:solidFill>
                  <a:srgbClr val="68217A"/>
                </a:solidFill>
                <a:latin typeface="Segoe UI Light"/>
                <a:ea typeface="Segoe UI Light"/>
                <a:cs typeface="Segoe UI Light"/>
                <a:sym typeface="Segoe UI Light"/>
              </a:defRPr>
            </a:lvl3pPr>
            <a:lvl4pPr marL="1256930" indent="-457066" defTabSz="932467">
              <a:lnSpc>
                <a:spcPct val="90000"/>
              </a:lnSpc>
              <a:spcBef>
                <a:spcPts val="900"/>
              </a:spcBef>
              <a:buSzPct val="90000"/>
              <a:buChar char="•"/>
              <a:defRPr sz="3600">
                <a:solidFill>
                  <a:srgbClr val="68217A"/>
                </a:solidFill>
                <a:latin typeface="Segoe UI Light"/>
                <a:ea typeface="Segoe UI Light"/>
                <a:cs typeface="Segoe UI Light"/>
                <a:sym typeface="Segoe UI Light"/>
              </a:defRPr>
            </a:lvl4pPr>
            <a:lvl5pPr marL="1485462" indent="-457066" defTabSz="932467">
              <a:lnSpc>
                <a:spcPct val="90000"/>
              </a:lnSpc>
              <a:spcBef>
                <a:spcPts val="900"/>
              </a:spcBef>
              <a:buSzPct val="90000"/>
              <a:buChar char="•"/>
              <a:defRPr sz="3600">
                <a:solidFill>
                  <a:srgbClr val="68217A"/>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851" name="Shape 851"/>
          <p:cNvSpPr>
            <a:spLocks noGrp="1"/>
          </p:cNvSpPr>
          <p:nvPr>
            <p:ph type="title"/>
          </p:nvPr>
        </p:nvSpPr>
        <p:spPr>
          <a:xfrm>
            <a:off x="1725983" y="1077620"/>
            <a:ext cx="8744114" cy="674827"/>
          </a:xfrm>
          <a:prstGeom prst="rect">
            <a:avLst/>
          </a:prstGeom>
        </p:spPr>
        <p:txBody>
          <a:bodyPr lIns="67229" tIns="67229" rIns="67229" bIns="67229" anchor="t">
            <a:noAutofit/>
          </a:bodyPr>
          <a:lstStyle>
            <a:lvl1pPr defTabSz="932467">
              <a:lnSpc>
                <a:spcPct val="90000"/>
              </a:lnSpc>
              <a:defRPr sz="5200" spc="-98">
                <a:solidFill>
                  <a:srgbClr val="000000"/>
                </a:solidFill>
                <a:latin typeface="Segoe UI Light"/>
                <a:ea typeface="Segoe UI Light"/>
                <a:cs typeface="Segoe UI Light"/>
                <a:sym typeface="Segoe UI Light"/>
              </a:defRPr>
            </a:lvl1pPr>
          </a:lstStyle>
          <a:p>
            <a:r>
              <a:t>Title Text</a:t>
            </a:r>
          </a:p>
        </p:txBody>
      </p:sp>
      <p:sp>
        <p:nvSpPr>
          <p:cNvPr id="852" name="Shape 852"/>
          <p:cNvSpPr>
            <a:spLocks noGrp="1"/>
          </p:cNvSpPr>
          <p:nvPr>
            <p:ph type="sldNum" sz="quarter" idx="2"/>
          </p:nvPr>
        </p:nvSpPr>
        <p:spPr>
          <a:xfrm>
            <a:off x="8077200" y="5482071"/>
            <a:ext cx="2133601" cy="279401"/>
          </a:xfrm>
          <a:prstGeom prst="rect">
            <a:avLst/>
          </a:prstGeom>
        </p:spPr>
        <p:txBody>
          <a:bodyPr lIns="33624" tIns="33624" rIns="33624" bIns="33624" anchor="ctr"/>
          <a:lstStyle>
            <a:lvl1pPr defTabSz="932467">
              <a:defRPr sz="1100">
                <a:solidFill>
                  <a:srgbClr val="000000"/>
                </a:solidFill>
                <a:latin typeface="Segoe UI"/>
                <a:ea typeface="Segoe UI"/>
                <a:cs typeface="Segoe UI"/>
                <a:sym typeface="Segoe UI"/>
              </a:defRPr>
            </a:lvl1pPr>
          </a:lstStyle>
          <a:p>
            <a:fld id="{86CB4B4D-7CA3-9044-876B-883B54F8677D}" type="slidenum">
              <a:rPr/>
              <a:pPr/>
              <a:t>‹#›</a:t>
            </a:fld>
            <a:endParaRPr/>
          </a:p>
        </p:txBody>
      </p:sp>
    </p:spTree>
    <p:extLst>
      <p:ext uri="{BB962C8B-B14F-4D97-AF65-F5344CB8AC3E}">
        <p14:creationId xmlns:p14="http://schemas.microsoft.com/office/powerpoint/2010/main" val="237469735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1_Title &amp; Subtitle">
    <p:bg>
      <p:bgPr>
        <a:solidFill>
          <a:srgbClr val="FFFFFF"/>
        </a:solidFill>
        <a:effectLst/>
      </p:bgPr>
    </p:bg>
    <p:spTree>
      <p:nvGrpSpPr>
        <p:cNvPr id="1" name=""/>
        <p:cNvGrpSpPr/>
        <p:nvPr/>
      </p:nvGrpSpPr>
      <p:grpSpPr>
        <a:xfrm>
          <a:off x="0" y="0"/>
          <a:ext cx="0" cy="0"/>
          <a:chOff x="0" y="0"/>
          <a:chExt cx="0" cy="0"/>
        </a:xfrm>
      </p:grpSpPr>
      <p:sp>
        <p:nvSpPr>
          <p:cNvPr id="859" name="Shape 859"/>
          <p:cNvSpPr>
            <a:spLocks noGrp="1"/>
          </p:cNvSpPr>
          <p:nvPr>
            <p:ph type="title"/>
          </p:nvPr>
        </p:nvSpPr>
        <p:spPr>
          <a:xfrm>
            <a:off x="2416968" y="1151929"/>
            <a:ext cx="7358064" cy="2321720"/>
          </a:xfrm>
          <a:prstGeom prst="rect">
            <a:avLst/>
          </a:prstGeom>
        </p:spPr>
        <p:txBody>
          <a:bodyPr lIns="35718" tIns="35718" rIns="35718" bIns="35718" anchor="b">
            <a:noAutofit/>
          </a:bodyPr>
          <a:lstStyle>
            <a:lvl1pPr algn="ctr" defTabSz="584200">
              <a:lnSpc>
                <a:spcPct val="100000"/>
              </a:lnSpc>
              <a:defRPr sz="5800" spc="0">
                <a:solidFill>
                  <a:srgbClr val="000000"/>
                </a:solidFill>
                <a:latin typeface="Gill Sans"/>
                <a:ea typeface="Gill Sans"/>
                <a:cs typeface="Gill Sans"/>
                <a:sym typeface="Gill Sans"/>
              </a:defRPr>
            </a:lvl1pPr>
          </a:lstStyle>
          <a:p>
            <a:r>
              <a:t>Title Text</a:t>
            </a:r>
          </a:p>
        </p:txBody>
      </p:sp>
      <p:sp>
        <p:nvSpPr>
          <p:cNvPr id="860" name="Shape 860"/>
          <p:cNvSpPr>
            <a:spLocks noGrp="1"/>
          </p:cNvSpPr>
          <p:nvPr>
            <p:ph type="body" sz="quarter" idx="1"/>
          </p:nvPr>
        </p:nvSpPr>
        <p:spPr>
          <a:xfrm>
            <a:off x="2416968" y="3536156"/>
            <a:ext cx="7358064" cy="794743"/>
          </a:xfrm>
          <a:prstGeom prst="rect">
            <a:avLst/>
          </a:prstGeom>
        </p:spPr>
        <p:txBody>
          <a:bodyPr lIns="35718" tIns="35718" rIns="35718" bIns="35718">
            <a:noAutofit/>
          </a:bodyPr>
          <a:lstStyle>
            <a:lvl1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1pPr>
            <a:lvl2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2pPr>
            <a:lvl3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3pPr>
            <a:lvl4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4pPr>
            <a:lvl5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861" name="Shape 861"/>
          <p:cNvSpPr>
            <a:spLocks noGrp="1"/>
          </p:cNvSpPr>
          <p:nvPr>
            <p:ph type="sldNum" sz="quarter" idx="2"/>
          </p:nvPr>
        </p:nvSpPr>
        <p:spPr>
          <a:xfrm>
            <a:off x="5973266" y="6509742"/>
            <a:ext cx="236538" cy="249238"/>
          </a:xfrm>
          <a:prstGeom prst="rect">
            <a:avLst/>
          </a:prstGeom>
        </p:spPr>
        <p:txBody>
          <a:bodyPr wrap="none" lIns="35718" tIns="35718" rIns="35718" bIns="35718" anchor="t"/>
          <a:lstStyle>
            <a:lvl1pPr algn="ctr" defTabSz="584200">
              <a:defRPr sz="12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474726127"/>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Title &amp; Subtitle">
    <p:bg>
      <p:bgPr>
        <a:solidFill>
          <a:srgbClr val="FFFFFF"/>
        </a:solidFill>
        <a:effectLst/>
      </p:bgPr>
    </p:bg>
    <p:spTree>
      <p:nvGrpSpPr>
        <p:cNvPr id="1" name=""/>
        <p:cNvGrpSpPr/>
        <p:nvPr/>
      </p:nvGrpSpPr>
      <p:grpSpPr>
        <a:xfrm>
          <a:off x="0" y="0"/>
          <a:ext cx="0" cy="0"/>
          <a:chOff x="0" y="0"/>
          <a:chExt cx="0" cy="0"/>
        </a:xfrm>
      </p:grpSpPr>
      <p:sp>
        <p:nvSpPr>
          <p:cNvPr id="868" name="Shape 868"/>
          <p:cNvSpPr>
            <a:spLocks noGrp="1"/>
          </p:cNvSpPr>
          <p:nvPr>
            <p:ph type="title"/>
          </p:nvPr>
        </p:nvSpPr>
        <p:spPr>
          <a:xfrm>
            <a:off x="2416968" y="1151929"/>
            <a:ext cx="7358064" cy="2321720"/>
          </a:xfrm>
          <a:prstGeom prst="rect">
            <a:avLst/>
          </a:prstGeom>
        </p:spPr>
        <p:txBody>
          <a:bodyPr lIns="35718" tIns="35718" rIns="35718" bIns="35718" anchor="b">
            <a:noAutofit/>
          </a:bodyPr>
          <a:lstStyle>
            <a:lvl1pPr algn="ctr" defTabSz="584200">
              <a:lnSpc>
                <a:spcPct val="100000"/>
              </a:lnSpc>
              <a:defRPr sz="5800" spc="0">
                <a:solidFill>
                  <a:srgbClr val="000000"/>
                </a:solidFill>
                <a:latin typeface="Gill Sans"/>
                <a:ea typeface="Gill Sans"/>
                <a:cs typeface="Gill Sans"/>
                <a:sym typeface="Gill Sans"/>
              </a:defRPr>
            </a:lvl1pPr>
          </a:lstStyle>
          <a:p>
            <a:r>
              <a:t>Title Text</a:t>
            </a:r>
          </a:p>
        </p:txBody>
      </p:sp>
      <p:sp>
        <p:nvSpPr>
          <p:cNvPr id="869" name="Shape 869"/>
          <p:cNvSpPr>
            <a:spLocks noGrp="1"/>
          </p:cNvSpPr>
          <p:nvPr>
            <p:ph type="body" sz="quarter" idx="1"/>
          </p:nvPr>
        </p:nvSpPr>
        <p:spPr>
          <a:xfrm>
            <a:off x="2416968" y="3536156"/>
            <a:ext cx="7358064" cy="794743"/>
          </a:xfrm>
          <a:prstGeom prst="rect">
            <a:avLst/>
          </a:prstGeom>
        </p:spPr>
        <p:txBody>
          <a:bodyPr lIns="35718" tIns="35718" rIns="35718" bIns="35718">
            <a:noAutofit/>
          </a:bodyPr>
          <a:lstStyle>
            <a:lvl1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1pPr>
            <a:lvl2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2pPr>
            <a:lvl3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3pPr>
            <a:lvl4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4pPr>
            <a:lvl5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870" name="Shape 870"/>
          <p:cNvSpPr>
            <a:spLocks noGrp="1"/>
          </p:cNvSpPr>
          <p:nvPr>
            <p:ph type="sldNum" sz="quarter" idx="2"/>
          </p:nvPr>
        </p:nvSpPr>
        <p:spPr>
          <a:xfrm>
            <a:off x="5973266" y="6509742"/>
            <a:ext cx="236538" cy="249238"/>
          </a:xfrm>
          <a:prstGeom prst="rect">
            <a:avLst/>
          </a:prstGeom>
        </p:spPr>
        <p:txBody>
          <a:bodyPr wrap="none" lIns="35718" tIns="35718" rIns="35718" bIns="35718" anchor="t"/>
          <a:lstStyle>
            <a:lvl1pPr algn="ctr" defTabSz="584200">
              <a:defRPr sz="12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08907733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3_Title &amp; Subtitle">
    <p:bg>
      <p:bgPr>
        <a:solidFill>
          <a:srgbClr val="FFFFFF"/>
        </a:solidFill>
        <a:effectLst/>
      </p:bgPr>
    </p:bg>
    <p:spTree>
      <p:nvGrpSpPr>
        <p:cNvPr id="1" name=""/>
        <p:cNvGrpSpPr/>
        <p:nvPr/>
      </p:nvGrpSpPr>
      <p:grpSpPr>
        <a:xfrm>
          <a:off x="0" y="0"/>
          <a:ext cx="0" cy="0"/>
          <a:chOff x="0" y="0"/>
          <a:chExt cx="0" cy="0"/>
        </a:xfrm>
      </p:grpSpPr>
      <p:sp>
        <p:nvSpPr>
          <p:cNvPr id="877" name="Shape 877"/>
          <p:cNvSpPr>
            <a:spLocks noGrp="1"/>
          </p:cNvSpPr>
          <p:nvPr>
            <p:ph type="title"/>
          </p:nvPr>
        </p:nvSpPr>
        <p:spPr>
          <a:xfrm>
            <a:off x="2416968" y="1151929"/>
            <a:ext cx="7358064" cy="2321720"/>
          </a:xfrm>
          <a:prstGeom prst="rect">
            <a:avLst/>
          </a:prstGeom>
        </p:spPr>
        <p:txBody>
          <a:bodyPr lIns="35718" tIns="35718" rIns="35718" bIns="35718" anchor="b">
            <a:noAutofit/>
          </a:bodyPr>
          <a:lstStyle>
            <a:lvl1pPr algn="ctr" defTabSz="584200">
              <a:lnSpc>
                <a:spcPct val="100000"/>
              </a:lnSpc>
              <a:defRPr sz="5800" spc="0">
                <a:solidFill>
                  <a:srgbClr val="000000"/>
                </a:solidFill>
                <a:latin typeface="Gill Sans"/>
                <a:ea typeface="Gill Sans"/>
                <a:cs typeface="Gill Sans"/>
                <a:sym typeface="Gill Sans"/>
              </a:defRPr>
            </a:lvl1pPr>
          </a:lstStyle>
          <a:p>
            <a:r>
              <a:t>Title Text</a:t>
            </a:r>
          </a:p>
        </p:txBody>
      </p:sp>
      <p:sp>
        <p:nvSpPr>
          <p:cNvPr id="878" name="Shape 878"/>
          <p:cNvSpPr>
            <a:spLocks noGrp="1"/>
          </p:cNvSpPr>
          <p:nvPr>
            <p:ph type="body" sz="quarter" idx="1"/>
          </p:nvPr>
        </p:nvSpPr>
        <p:spPr>
          <a:xfrm>
            <a:off x="2416968" y="3536156"/>
            <a:ext cx="7358064" cy="794743"/>
          </a:xfrm>
          <a:prstGeom prst="rect">
            <a:avLst/>
          </a:prstGeom>
        </p:spPr>
        <p:txBody>
          <a:bodyPr lIns="35718" tIns="35718" rIns="35718" bIns="35718">
            <a:noAutofit/>
          </a:bodyPr>
          <a:lstStyle>
            <a:lvl1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1pPr>
            <a:lvl2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2pPr>
            <a:lvl3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3pPr>
            <a:lvl4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4pPr>
            <a:lvl5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879" name="Shape 879"/>
          <p:cNvSpPr>
            <a:spLocks noGrp="1"/>
          </p:cNvSpPr>
          <p:nvPr>
            <p:ph type="sldNum" sz="quarter" idx="2"/>
          </p:nvPr>
        </p:nvSpPr>
        <p:spPr>
          <a:xfrm>
            <a:off x="5973266" y="6509742"/>
            <a:ext cx="236538" cy="249238"/>
          </a:xfrm>
          <a:prstGeom prst="rect">
            <a:avLst/>
          </a:prstGeom>
        </p:spPr>
        <p:txBody>
          <a:bodyPr wrap="none" lIns="35718" tIns="35718" rIns="35718" bIns="35718" anchor="t"/>
          <a:lstStyle>
            <a:lvl1pPr algn="ctr" defTabSz="584200">
              <a:defRPr sz="12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57349379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1_Title &amp; Bullets">
    <p:bg>
      <p:bgPr>
        <a:solidFill>
          <a:srgbClr val="FFFFFF"/>
        </a:solidFill>
        <a:effectLst/>
      </p:bgPr>
    </p:bg>
    <p:spTree>
      <p:nvGrpSpPr>
        <p:cNvPr id="1" name=""/>
        <p:cNvGrpSpPr/>
        <p:nvPr/>
      </p:nvGrpSpPr>
      <p:grpSpPr>
        <a:xfrm>
          <a:off x="0" y="0"/>
          <a:ext cx="0" cy="0"/>
          <a:chOff x="0" y="0"/>
          <a:chExt cx="0" cy="0"/>
        </a:xfrm>
      </p:grpSpPr>
      <p:sp>
        <p:nvSpPr>
          <p:cNvPr id="886" name="Shape 886"/>
          <p:cNvSpPr>
            <a:spLocks noGrp="1"/>
          </p:cNvSpPr>
          <p:nvPr>
            <p:ph type="title"/>
          </p:nvPr>
        </p:nvSpPr>
        <p:spPr>
          <a:xfrm>
            <a:off x="2193726" y="312539"/>
            <a:ext cx="7804548" cy="1518047"/>
          </a:xfrm>
          <a:prstGeom prst="rect">
            <a:avLst/>
          </a:prstGeom>
        </p:spPr>
        <p:txBody>
          <a:bodyPr lIns="35718" tIns="35718" rIns="35718" bIns="35718"/>
          <a:lstStyle>
            <a:lvl1pPr algn="ctr" defTabSz="584200">
              <a:lnSpc>
                <a:spcPct val="100000"/>
              </a:lnSpc>
              <a:defRPr sz="5600" spc="0">
                <a:solidFill>
                  <a:srgbClr val="000000"/>
                </a:solidFill>
                <a:latin typeface="Helvetica Light"/>
                <a:ea typeface="Helvetica Light"/>
                <a:cs typeface="Helvetica Light"/>
                <a:sym typeface="Helvetica Light"/>
              </a:defRPr>
            </a:lvl1pPr>
          </a:lstStyle>
          <a:p>
            <a:r>
              <a:t>Title Text</a:t>
            </a:r>
          </a:p>
        </p:txBody>
      </p:sp>
      <p:sp>
        <p:nvSpPr>
          <p:cNvPr id="887" name="Shape 887"/>
          <p:cNvSpPr>
            <a:spLocks noGrp="1"/>
          </p:cNvSpPr>
          <p:nvPr>
            <p:ph type="body" idx="1"/>
          </p:nvPr>
        </p:nvSpPr>
        <p:spPr>
          <a:xfrm>
            <a:off x="2193726" y="1830585"/>
            <a:ext cx="7804548" cy="4420197"/>
          </a:xfrm>
          <a:prstGeom prst="rect">
            <a:avLst/>
          </a:prstGeom>
        </p:spPr>
        <p:txBody>
          <a:bodyPr lIns="35718" tIns="35718" rIns="35718" bIns="35718" anchor="ctr"/>
          <a:lstStyle>
            <a:lvl1pPr marL="2963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1pPr>
            <a:lvl2pPr marL="7408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2pPr>
            <a:lvl3pPr marL="11853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3pPr>
            <a:lvl4pPr marL="16298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4pPr>
            <a:lvl5pPr marL="20743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888" name="Shape 888"/>
          <p:cNvSpPr>
            <a:spLocks noGrp="1"/>
          </p:cNvSpPr>
          <p:nvPr>
            <p:ph type="sldNum" sz="quarter" idx="2"/>
          </p:nvPr>
        </p:nvSpPr>
        <p:spPr>
          <a:xfrm>
            <a:off x="5964732" y="6505277"/>
            <a:ext cx="253607" cy="249238"/>
          </a:xfrm>
          <a:prstGeom prst="rect">
            <a:avLst/>
          </a:prstGeom>
        </p:spPr>
        <p:txBody>
          <a:bodyPr wrap="none" lIns="35718" tIns="35718" rIns="35718" bIns="35718" anchor="t"/>
          <a:lstStyle>
            <a:lvl1pPr algn="ctr" defTabSz="584200">
              <a:defRPr sz="12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34657664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4_Title &amp; Subtitle">
    <p:bg>
      <p:bgPr>
        <a:solidFill>
          <a:srgbClr val="FFFFFF"/>
        </a:solidFill>
        <a:effectLst/>
      </p:bgPr>
    </p:bg>
    <p:spTree>
      <p:nvGrpSpPr>
        <p:cNvPr id="1" name=""/>
        <p:cNvGrpSpPr/>
        <p:nvPr/>
      </p:nvGrpSpPr>
      <p:grpSpPr>
        <a:xfrm>
          <a:off x="0" y="0"/>
          <a:ext cx="0" cy="0"/>
          <a:chOff x="0" y="0"/>
          <a:chExt cx="0" cy="0"/>
        </a:xfrm>
      </p:grpSpPr>
      <p:sp>
        <p:nvSpPr>
          <p:cNvPr id="895" name="Shape 895"/>
          <p:cNvSpPr>
            <a:spLocks noGrp="1"/>
          </p:cNvSpPr>
          <p:nvPr>
            <p:ph type="title"/>
          </p:nvPr>
        </p:nvSpPr>
        <p:spPr>
          <a:xfrm>
            <a:off x="2416968" y="1151929"/>
            <a:ext cx="7358064" cy="2321720"/>
          </a:xfrm>
          <a:prstGeom prst="rect">
            <a:avLst/>
          </a:prstGeom>
        </p:spPr>
        <p:txBody>
          <a:bodyPr lIns="35718" tIns="35718" rIns="35718" bIns="35718" anchor="b">
            <a:noAutofit/>
          </a:bodyPr>
          <a:lstStyle>
            <a:lvl1pPr algn="ctr" defTabSz="584200">
              <a:lnSpc>
                <a:spcPct val="100000"/>
              </a:lnSpc>
              <a:defRPr sz="5800" spc="0">
                <a:solidFill>
                  <a:srgbClr val="000000"/>
                </a:solidFill>
                <a:latin typeface="Gill Sans"/>
                <a:ea typeface="Gill Sans"/>
                <a:cs typeface="Gill Sans"/>
                <a:sym typeface="Gill Sans"/>
              </a:defRPr>
            </a:lvl1pPr>
          </a:lstStyle>
          <a:p>
            <a:r>
              <a:t>Title Text</a:t>
            </a:r>
          </a:p>
        </p:txBody>
      </p:sp>
      <p:sp>
        <p:nvSpPr>
          <p:cNvPr id="896" name="Shape 896"/>
          <p:cNvSpPr>
            <a:spLocks noGrp="1"/>
          </p:cNvSpPr>
          <p:nvPr>
            <p:ph type="body" sz="quarter" idx="1"/>
          </p:nvPr>
        </p:nvSpPr>
        <p:spPr>
          <a:xfrm>
            <a:off x="2416968" y="3536156"/>
            <a:ext cx="7358064" cy="794743"/>
          </a:xfrm>
          <a:prstGeom prst="rect">
            <a:avLst/>
          </a:prstGeom>
        </p:spPr>
        <p:txBody>
          <a:bodyPr lIns="35718" tIns="35718" rIns="35718" bIns="35718">
            <a:noAutofit/>
          </a:bodyPr>
          <a:lstStyle>
            <a:lvl1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1pPr>
            <a:lvl2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2pPr>
            <a:lvl3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3pPr>
            <a:lvl4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4pPr>
            <a:lvl5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897" name="Shape 897"/>
          <p:cNvSpPr>
            <a:spLocks noGrp="1"/>
          </p:cNvSpPr>
          <p:nvPr>
            <p:ph type="sldNum" sz="quarter" idx="2"/>
          </p:nvPr>
        </p:nvSpPr>
        <p:spPr>
          <a:xfrm>
            <a:off x="5973266" y="6509742"/>
            <a:ext cx="236538" cy="249238"/>
          </a:xfrm>
          <a:prstGeom prst="rect">
            <a:avLst/>
          </a:prstGeom>
        </p:spPr>
        <p:txBody>
          <a:bodyPr wrap="none" lIns="35718" tIns="35718" rIns="35718" bIns="35718" anchor="t"/>
          <a:lstStyle>
            <a:lvl1pPr algn="ctr" defTabSz="584200">
              <a:defRPr sz="12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92344404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itle &amp; Bullets">
    <p:bg>
      <p:bgPr>
        <a:solidFill>
          <a:srgbClr val="FFFFFF"/>
        </a:solidFill>
        <a:effectLst/>
      </p:bgPr>
    </p:bg>
    <p:spTree>
      <p:nvGrpSpPr>
        <p:cNvPr id="1" name=""/>
        <p:cNvGrpSpPr/>
        <p:nvPr/>
      </p:nvGrpSpPr>
      <p:grpSpPr>
        <a:xfrm>
          <a:off x="0" y="0"/>
          <a:ext cx="0" cy="0"/>
          <a:chOff x="0" y="0"/>
          <a:chExt cx="0" cy="0"/>
        </a:xfrm>
      </p:grpSpPr>
      <p:pic>
        <p:nvPicPr>
          <p:cNvPr id="904"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
            <a:ext cx="12192001" cy="6858001"/>
          </a:xfrm>
          <a:prstGeom prst="rect">
            <a:avLst/>
          </a:prstGeom>
          <a:ln w="114300">
            <a:solidFill>
              <a:srgbClr val="394D54"/>
            </a:solidFill>
            <a:miter/>
          </a:ln>
        </p:spPr>
      </p:pic>
      <p:sp>
        <p:nvSpPr>
          <p:cNvPr id="905" name="Shape 905"/>
          <p:cNvSpPr>
            <a:spLocks noGrp="1"/>
          </p:cNvSpPr>
          <p:nvPr>
            <p:ph type="title"/>
          </p:nvPr>
        </p:nvSpPr>
        <p:spPr>
          <a:xfrm>
            <a:off x="543519" y="316807"/>
            <a:ext cx="11469301" cy="1099437"/>
          </a:xfrm>
          <a:prstGeom prst="rect">
            <a:avLst/>
          </a:prstGeom>
        </p:spPr>
        <p:txBody>
          <a:bodyPr anchor="t">
            <a:noAutofit/>
          </a:bodyPr>
          <a:lstStyle>
            <a:lvl1pPr defTabSz="914400">
              <a:lnSpc>
                <a:spcPct val="100000"/>
              </a:lnSpc>
              <a:defRPr sz="600" spc="0">
                <a:solidFill>
                  <a:srgbClr val="000000"/>
                </a:solidFill>
                <a:latin typeface="Arial"/>
                <a:ea typeface="Arial"/>
                <a:cs typeface="Arial"/>
                <a:sym typeface="Arial"/>
              </a:defRPr>
            </a:lvl1pPr>
          </a:lstStyle>
          <a:p>
            <a:r>
              <a:t>Title Text</a:t>
            </a:r>
          </a:p>
        </p:txBody>
      </p:sp>
      <p:sp>
        <p:nvSpPr>
          <p:cNvPr id="906" name="Shape 906"/>
          <p:cNvSpPr>
            <a:spLocks noGrp="1"/>
          </p:cNvSpPr>
          <p:nvPr>
            <p:ph type="body" idx="1"/>
          </p:nvPr>
        </p:nvSpPr>
        <p:spPr>
          <a:xfrm>
            <a:off x="543519" y="1416243"/>
            <a:ext cx="7804548" cy="5441758"/>
          </a:xfrm>
          <a:prstGeom prst="rect">
            <a:avLst/>
          </a:prstGeom>
        </p:spPr>
        <p:txBody>
          <a:bodyPr>
            <a:noAutofit/>
          </a:bodyPr>
          <a:lstStyle>
            <a:lvl1pPr marL="0" indent="0" defTabSz="914400">
              <a:lnSpc>
                <a:spcPct val="100000"/>
              </a:lnSpc>
              <a:spcBef>
                <a:spcPts val="0"/>
              </a:spcBef>
              <a:buSzTx/>
              <a:buFontTx/>
              <a:buNone/>
              <a:defRPr sz="600">
                <a:solidFill>
                  <a:srgbClr val="000000"/>
                </a:solidFill>
                <a:latin typeface="Arial"/>
                <a:ea typeface="Arial"/>
                <a:cs typeface="Arial"/>
                <a:sym typeface="Arial"/>
              </a:defRPr>
            </a:lvl1pPr>
            <a:lvl2pPr marL="0" indent="0" defTabSz="914400">
              <a:lnSpc>
                <a:spcPct val="100000"/>
              </a:lnSpc>
              <a:spcBef>
                <a:spcPts val="0"/>
              </a:spcBef>
              <a:buFontTx/>
              <a:buChar char="-"/>
              <a:defRPr sz="600">
                <a:solidFill>
                  <a:srgbClr val="000000"/>
                </a:solidFill>
                <a:latin typeface="Arial"/>
                <a:ea typeface="Arial"/>
                <a:cs typeface="Arial"/>
                <a:sym typeface="Arial"/>
              </a:defRPr>
            </a:lvl2pPr>
            <a:lvl3pPr marL="0" indent="0" defTabSz="914400">
              <a:lnSpc>
                <a:spcPct val="100000"/>
              </a:lnSpc>
              <a:spcBef>
                <a:spcPts val="0"/>
              </a:spcBef>
              <a:buSzTx/>
              <a:buFontTx/>
              <a:buNone/>
              <a:defRPr sz="600">
                <a:solidFill>
                  <a:srgbClr val="000000"/>
                </a:solidFill>
                <a:latin typeface="Arial"/>
                <a:ea typeface="Arial"/>
                <a:cs typeface="Arial"/>
                <a:sym typeface="Arial"/>
              </a:defRPr>
            </a:lvl3pPr>
            <a:lvl4pPr marL="0" indent="0" defTabSz="914400">
              <a:lnSpc>
                <a:spcPct val="100000"/>
              </a:lnSpc>
              <a:spcBef>
                <a:spcPts val="0"/>
              </a:spcBef>
              <a:buSzTx/>
              <a:buFontTx/>
              <a:buNone/>
              <a:defRPr sz="600">
                <a:solidFill>
                  <a:srgbClr val="000000"/>
                </a:solidFill>
                <a:latin typeface="Arial"/>
                <a:ea typeface="Arial"/>
                <a:cs typeface="Arial"/>
                <a:sym typeface="Arial"/>
              </a:defRPr>
            </a:lvl4pPr>
            <a:lvl5pPr marL="0" indent="0" defTabSz="914400">
              <a:lnSpc>
                <a:spcPct val="100000"/>
              </a:lnSpc>
              <a:spcBef>
                <a:spcPts val="0"/>
              </a:spcBef>
              <a:buSzTx/>
              <a:buFontTx/>
              <a:buNone/>
              <a:defRPr sz="6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07" name="Shape 907"/>
          <p:cNvSpPr>
            <a:spLocks noGrp="1"/>
          </p:cNvSpPr>
          <p:nvPr>
            <p:ph type="sldNum" sz="quarter" idx="2"/>
          </p:nvPr>
        </p:nvSpPr>
        <p:spPr>
          <a:xfrm>
            <a:off x="8737600" y="6172199"/>
            <a:ext cx="2844800" cy="368301"/>
          </a:xfrm>
          <a:prstGeom prst="rect">
            <a:avLst/>
          </a:prstGeom>
        </p:spPr>
        <p:txBody>
          <a:bodyPr lIns="60959" tIns="60959" rIns="60959" bIns="60959" anchor="ctr"/>
          <a:lstStyle>
            <a:lvl1pPr defTabSz="914400">
              <a:defRPr sz="1600">
                <a:solidFill>
                  <a:srgbClr val="000000"/>
                </a:solidFill>
                <a:latin typeface="Arial"/>
                <a:ea typeface="Arial"/>
                <a:cs typeface="Arial"/>
                <a:sym typeface="Arial"/>
              </a:defRPr>
            </a:lvl1pPr>
          </a:lstStyle>
          <a:p>
            <a:fld id="{86CB4B4D-7CA3-9044-876B-883B54F8677D}" type="slidenum">
              <a:rPr/>
              <a:pPr/>
              <a:t>‹#›</a:t>
            </a:fld>
            <a:endParaRPr/>
          </a:p>
        </p:txBody>
      </p:sp>
    </p:spTree>
    <p:extLst>
      <p:ext uri="{BB962C8B-B14F-4D97-AF65-F5344CB8AC3E}">
        <p14:creationId xmlns:p14="http://schemas.microsoft.com/office/powerpoint/2010/main" val="212569003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6530308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1_Blank Dark">
    <p:bg>
      <p:bgPr>
        <a:solidFill>
          <a:srgbClr val="FFFFFF"/>
        </a:solidFill>
        <a:effectLst/>
      </p:bgPr>
    </p:bg>
    <p:spTree>
      <p:nvGrpSpPr>
        <p:cNvPr id="1" name=""/>
        <p:cNvGrpSpPr/>
        <p:nvPr/>
      </p:nvGrpSpPr>
      <p:grpSpPr>
        <a:xfrm>
          <a:off x="0" y="0"/>
          <a:ext cx="0" cy="0"/>
          <a:chOff x="0" y="0"/>
          <a:chExt cx="0" cy="0"/>
        </a:xfrm>
      </p:grpSpPr>
      <p:pic>
        <p:nvPicPr>
          <p:cNvPr id="914" name="ima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33853" y="6275538"/>
            <a:ext cx="2010086" cy="531318"/>
          </a:xfrm>
          <a:prstGeom prst="rect">
            <a:avLst/>
          </a:prstGeom>
          <a:ln w="12700">
            <a:miter lim="400000"/>
          </a:ln>
        </p:spPr>
      </p:pic>
      <p:sp>
        <p:nvSpPr>
          <p:cNvPr id="915" name="Shape 915"/>
          <p:cNvSpPr>
            <a:spLocks noGrp="1"/>
          </p:cNvSpPr>
          <p:nvPr>
            <p:ph type="sldNum" sz="quarter" idx="2"/>
          </p:nvPr>
        </p:nvSpPr>
        <p:spPr>
          <a:xfrm>
            <a:off x="8737600" y="6172200"/>
            <a:ext cx="2844800" cy="368301"/>
          </a:xfrm>
          <a:prstGeom prst="rect">
            <a:avLst/>
          </a:prstGeom>
        </p:spPr>
        <p:txBody>
          <a:bodyPr lIns="22859" tIns="22859" rIns="22859" bIns="22859" anchor="ctr"/>
          <a:lstStyle>
            <a:lvl1pPr defTabSz="584200">
              <a:defRPr sz="600">
                <a:solidFill>
                  <a:srgbClr val="000000"/>
                </a:solidFill>
                <a:latin typeface="Arial"/>
                <a:ea typeface="Arial"/>
                <a:cs typeface="Arial"/>
                <a:sym typeface="Arial"/>
              </a:defRPr>
            </a:lvl1pPr>
          </a:lstStyle>
          <a:p>
            <a:fld id="{86CB4B4D-7CA3-9044-876B-883B54F8677D}" type="slidenum">
              <a:rPr/>
              <a:pPr/>
              <a:t>‹#›</a:t>
            </a:fld>
            <a:endParaRPr/>
          </a:p>
        </p:txBody>
      </p:sp>
    </p:spTree>
    <p:extLst>
      <p:ext uri="{BB962C8B-B14F-4D97-AF65-F5344CB8AC3E}">
        <p14:creationId xmlns:p14="http://schemas.microsoft.com/office/powerpoint/2010/main" val="4237444939"/>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Blank Dark">
    <p:bg>
      <p:bgPr>
        <a:solidFill>
          <a:srgbClr val="2C3C42"/>
        </a:solidFill>
        <a:effectLst/>
      </p:bgPr>
    </p:bg>
    <p:spTree>
      <p:nvGrpSpPr>
        <p:cNvPr id="1" name=""/>
        <p:cNvGrpSpPr/>
        <p:nvPr/>
      </p:nvGrpSpPr>
      <p:grpSpPr>
        <a:xfrm>
          <a:off x="0" y="0"/>
          <a:ext cx="0" cy="0"/>
          <a:chOff x="0" y="0"/>
          <a:chExt cx="0" cy="0"/>
        </a:xfrm>
      </p:grpSpPr>
      <p:pic>
        <p:nvPicPr>
          <p:cNvPr id="922" name="image3.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51532" y="6295039"/>
            <a:ext cx="1981201" cy="503696"/>
          </a:xfrm>
          <a:prstGeom prst="rect">
            <a:avLst/>
          </a:prstGeom>
          <a:ln w="12700">
            <a:miter lim="400000"/>
          </a:ln>
        </p:spPr>
      </p:pic>
      <p:sp>
        <p:nvSpPr>
          <p:cNvPr id="923" name="Shape 923"/>
          <p:cNvSpPr>
            <a:spLocks noGrp="1"/>
          </p:cNvSpPr>
          <p:nvPr>
            <p:ph type="sldNum" sz="quarter" idx="2"/>
          </p:nvPr>
        </p:nvSpPr>
        <p:spPr>
          <a:xfrm>
            <a:off x="8737600" y="6172200"/>
            <a:ext cx="2844800" cy="368301"/>
          </a:xfrm>
          <a:prstGeom prst="rect">
            <a:avLst/>
          </a:prstGeom>
        </p:spPr>
        <p:txBody>
          <a:bodyPr lIns="22859" tIns="22859" rIns="22859" bIns="22859" anchor="ctr"/>
          <a:lstStyle>
            <a:lvl1pPr defTabSz="584200">
              <a:defRPr sz="600">
                <a:solidFill>
                  <a:srgbClr val="000000"/>
                </a:solidFill>
                <a:latin typeface="Arial"/>
                <a:ea typeface="Arial"/>
                <a:cs typeface="Arial"/>
                <a:sym typeface="Arial"/>
              </a:defRPr>
            </a:lvl1pPr>
          </a:lstStyle>
          <a:p>
            <a:fld id="{86CB4B4D-7CA3-9044-876B-883B54F8677D}" type="slidenum">
              <a:rPr/>
              <a:pPr/>
              <a:t>‹#›</a:t>
            </a:fld>
            <a:endParaRPr/>
          </a:p>
        </p:txBody>
      </p:sp>
    </p:spTree>
    <p:extLst>
      <p:ext uri="{BB962C8B-B14F-4D97-AF65-F5344CB8AC3E}">
        <p14:creationId xmlns:p14="http://schemas.microsoft.com/office/powerpoint/2010/main" val="4039253729"/>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5_Title &amp; Subtitle">
    <p:bg>
      <p:bgPr>
        <a:solidFill>
          <a:srgbClr val="FFFFFF"/>
        </a:solidFill>
        <a:effectLst/>
      </p:bgPr>
    </p:bg>
    <p:spTree>
      <p:nvGrpSpPr>
        <p:cNvPr id="1" name=""/>
        <p:cNvGrpSpPr/>
        <p:nvPr/>
      </p:nvGrpSpPr>
      <p:grpSpPr>
        <a:xfrm>
          <a:off x="0" y="0"/>
          <a:ext cx="0" cy="0"/>
          <a:chOff x="0" y="0"/>
          <a:chExt cx="0" cy="0"/>
        </a:xfrm>
      </p:grpSpPr>
      <p:sp>
        <p:nvSpPr>
          <p:cNvPr id="930" name="Shape 930"/>
          <p:cNvSpPr>
            <a:spLocks noGrp="1"/>
          </p:cNvSpPr>
          <p:nvPr>
            <p:ph type="title"/>
          </p:nvPr>
        </p:nvSpPr>
        <p:spPr>
          <a:xfrm>
            <a:off x="2416968" y="1151929"/>
            <a:ext cx="7358064" cy="2321720"/>
          </a:xfrm>
          <a:prstGeom prst="rect">
            <a:avLst/>
          </a:prstGeom>
        </p:spPr>
        <p:txBody>
          <a:bodyPr lIns="35718" tIns="35718" rIns="35718" bIns="35718" anchor="b">
            <a:noAutofit/>
          </a:bodyPr>
          <a:lstStyle>
            <a:lvl1pPr algn="ctr" defTabSz="584200">
              <a:lnSpc>
                <a:spcPct val="100000"/>
              </a:lnSpc>
              <a:defRPr sz="5800" spc="0">
                <a:solidFill>
                  <a:srgbClr val="000000"/>
                </a:solidFill>
                <a:latin typeface="Gill Sans"/>
                <a:ea typeface="Gill Sans"/>
                <a:cs typeface="Gill Sans"/>
                <a:sym typeface="Gill Sans"/>
              </a:defRPr>
            </a:lvl1pPr>
          </a:lstStyle>
          <a:p>
            <a:r>
              <a:t>Title Text</a:t>
            </a:r>
          </a:p>
        </p:txBody>
      </p:sp>
      <p:sp>
        <p:nvSpPr>
          <p:cNvPr id="931" name="Shape 931"/>
          <p:cNvSpPr>
            <a:spLocks noGrp="1"/>
          </p:cNvSpPr>
          <p:nvPr>
            <p:ph type="body" sz="quarter" idx="1"/>
          </p:nvPr>
        </p:nvSpPr>
        <p:spPr>
          <a:xfrm>
            <a:off x="2416968" y="3536156"/>
            <a:ext cx="7358064" cy="794743"/>
          </a:xfrm>
          <a:prstGeom prst="rect">
            <a:avLst/>
          </a:prstGeom>
        </p:spPr>
        <p:txBody>
          <a:bodyPr lIns="35718" tIns="35718" rIns="35718" bIns="35718">
            <a:noAutofit/>
          </a:bodyPr>
          <a:lstStyle>
            <a:lvl1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1pPr>
            <a:lvl2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2pPr>
            <a:lvl3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3pPr>
            <a:lvl4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4pPr>
            <a:lvl5pPr marL="0" indent="0" algn="ctr" defTabSz="584200">
              <a:lnSpc>
                <a:spcPct val="100000"/>
              </a:lnSpc>
              <a:spcBef>
                <a:spcPts val="0"/>
              </a:spcBef>
              <a:buSzTx/>
              <a:buFontTx/>
              <a:buNone/>
              <a:defRPr>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932" name="Shape 932"/>
          <p:cNvSpPr>
            <a:spLocks noGrp="1"/>
          </p:cNvSpPr>
          <p:nvPr>
            <p:ph type="sldNum" sz="quarter" idx="2"/>
          </p:nvPr>
        </p:nvSpPr>
        <p:spPr>
          <a:xfrm>
            <a:off x="5973266" y="6509742"/>
            <a:ext cx="236538" cy="249238"/>
          </a:xfrm>
          <a:prstGeom prst="rect">
            <a:avLst/>
          </a:prstGeom>
        </p:spPr>
        <p:txBody>
          <a:bodyPr wrap="none" lIns="35718" tIns="35718" rIns="35718" bIns="35718" anchor="t"/>
          <a:lstStyle>
            <a:lvl1pPr algn="ctr" defTabSz="584200">
              <a:defRPr sz="12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611926368"/>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6_Title and Content">
    <p:bg>
      <p:bgPr>
        <a:solidFill>
          <a:srgbClr val="FFFFFF"/>
        </a:solidFill>
        <a:effectLst/>
      </p:bgPr>
    </p:bg>
    <p:spTree>
      <p:nvGrpSpPr>
        <p:cNvPr id="1" name=""/>
        <p:cNvGrpSpPr/>
        <p:nvPr/>
      </p:nvGrpSpPr>
      <p:grpSpPr>
        <a:xfrm>
          <a:off x="0" y="0"/>
          <a:ext cx="0" cy="0"/>
          <a:chOff x="0" y="0"/>
          <a:chExt cx="0" cy="0"/>
        </a:xfrm>
      </p:grpSpPr>
      <p:sp>
        <p:nvSpPr>
          <p:cNvPr id="939" name="Shape 939"/>
          <p:cNvSpPr/>
          <p:nvPr/>
        </p:nvSpPr>
        <p:spPr>
          <a:xfrm>
            <a:off x="838199" y="1011936"/>
            <a:ext cx="10515601" cy="1"/>
          </a:xfrm>
          <a:prstGeom prst="line">
            <a:avLst/>
          </a:prstGeom>
          <a:ln w="47625">
            <a:solidFill>
              <a:srgbClr val="5B9BD5"/>
            </a:solidFill>
            <a:miter/>
          </a:ln>
        </p:spPr>
        <p:txBody>
          <a:bodyPr lIns="45719" rIns="45719"/>
          <a:lstStyle/>
          <a:p>
            <a:pPr hangingPunct="0">
              <a:defRPr sz="1400">
                <a:solidFill>
                  <a:srgbClr val="394D54"/>
                </a:solidFill>
                <a:latin typeface="Arial"/>
                <a:ea typeface="Arial"/>
                <a:cs typeface="Arial"/>
                <a:sym typeface="Arial"/>
              </a:defRPr>
            </a:pPr>
            <a:endParaRPr sz="1400" kern="0">
              <a:solidFill>
                <a:srgbClr val="394D54"/>
              </a:solidFill>
              <a:latin typeface="Arial"/>
              <a:ea typeface="Arial"/>
              <a:cs typeface="Arial"/>
              <a:sym typeface="Arial"/>
            </a:endParaRPr>
          </a:p>
        </p:txBody>
      </p:sp>
      <p:pic>
        <p:nvPicPr>
          <p:cNvPr id="940" name="image00.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61" y="6158603"/>
            <a:ext cx="870205" cy="673530"/>
          </a:xfrm>
          <a:prstGeom prst="rect">
            <a:avLst/>
          </a:prstGeom>
          <a:ln w="12700">
            <a:miter lim="400000"/>
          </a:ln>
        </p:spPr>
      </p:pic>
      <p:sp>
        <p:nvSpPr>
          <p:cNvPr id="941" name="Shape 941"/>
          <p:cNvSpPr>
            <a:spLocks noGrp="1"/>
          </p:cNvSpPr>
          <p:nvPr>
            <p:ph type="title"/>
          </p:nvPr>
        </p:nvSpPr>
        <p:spPr>
          <a:xfrm>
            <a:off x="838200" y="139216"/>
            <a:ext cx="10515600" cy="667610"/>
          </a:xfrm>
          <a:prstGeom prst="rect">
            <a:avLst/>
          </a:prstGeom>
        </p:spPr>
        <p:txBody>
          <a:bodyPr lIns="91424" tIns="91424" rIns="91424" bIns="91424"/>
          <a:lstStyle>
            <a:lvl1pPr defTabSz="914400">
              <a:lnSpc>
                <a:spcPct val="90000"/>
              </a:lnSpc>
              <a:defRPr sz="1400" spc="0">
                <a:solidFill>
                  <a:srgbClr val="000000"/>
                </a:solidFill>
                <a:latin typeface="Arial"/>
                <a:ea typeface="Arial"/>
                <a:cs typeface="Arial"/>
                <a:sym typeface="Arial"/>
              </a:defRPr>
            </a:lvl1pPr>
          </a:lstStyle>
          <a:p>
            <a:r>
              <a:t>Title Text</a:t>
            </a:r>
          </a:p>
        </p:txBody>
      </p:sp>
      <p:sp>
        <p:nvSpPr>
          <p:cNvPr id="942" name="Shape 942"/>
          <p:cNvSpPr>
            <a:spLocks noGrp="1"/>
          </p:cNvSpPr>
          <p:nvPr>
            <p:ph type="body" idx="1"/>
          </p:nvPr>
        </p:nvSpPr>
        <p:spPr>
          <a:xfrm>
            <a:off x="838200" y="1267969"/>
            <a:ext cx="10515600" cy="4908995"/>
          </a:xfrm>
          <a:prstGeom prst="rect">
            <a:avLst/>
          </a:prstGeom>
        </p:spPr>
        <p:txBody>
          <a:bodyPr lIns="91424" tIns="91424" rIns="91424" bIns="91424"/>
          <a:lstStyle>
            <a:lvl1pPr marL="266700" indent="-38106" defTabSz="914400">
              <a:lnSpc>
                <a:spcPct val="90000"/>
              </a:lnSpc>
              <a:spcBef>
                <a:spcPts val="0"/>
              </a:spcBef>
              <a:buClr>
                <a:srgbClr val="394D54"/>
              </a:buClr>
              <a:buChar char="•"/>
              <a:defRPr sz="1400">
                <a:solidFill>
                  <a:srgbClr val="000000"/>
                </a:solidFill>
                <a:latin typeface="Arial"/>
                <a:ea typeface="Arial"/>
                <a:cs typeface="Arial"/>
                <a:sym typeface="Arial"/>
              </a:defRPr>
            </a:lvl1pPr>
            <a:lvl2pPr marL="685800" indent="-17" defTabSz="914400">
              <a:lnSpc>
                <a:spcPct val="90000"/>
              </a:lnSpc>
              <a:spcBef>
                <a:spcPts val="0"/>
              </a:spcBef>
              <a:buClr>
                <a:srgbClr val="394D54"/>
              </a:buClr>
              <a:buChar char="•"/>
              <a:defRPr sz="1400">
                <a:solidFill>
                  <a:srgbClr val="000000"/>
                </a:solidFill>
                <a:latin typeface="Arial"/>
                <a:ea typeface="Arial"/>
                <a:cs typeface="Arial"/>
                <a:sym typeface="Arial"/>
              </a:defRPr>
            </a:lvl2pPr>
            <a:lvl3pPr marL="1142971" indent="-25371" defTabSz="914400">
              <a:lnSpc>
                <a:spcPct val="90000"/>
              </a:lnSpc>
              <a:spcBef>
                <a:spcPts val="0"/>
              </a:spcBef>
              <a:buClr>
                <a:srgbClr val="394D54"/>
              </a:buClr>
              <a:buChar char="•"/>
              <a:defRPr sz="1400">
                <a:solidFill>
                  <a:srgbClr val="000000"/>
                </a:solidFill>
                <a:latin typeface="Arial"/>
                <a:ea typeface="Arial"/>
                <a:cs typeface="Arial"/>
                <a:sym typeface="Arial"/>
              </a:defRPr>
            </a:lvl3pPr>
            <a:lvl4pPr marL="1600159" indent="-38059" defTabSz="914400">
              <a:lnSpc>
                <a:spcPct val="90000"/>
              </a:lnSpc>
              <a:spcBef>
                <a:spcPts val="0"/>
              </a:spcBef>
              <a:buClr>
                <a:srgbClr val="394D54"/>
              </a:buClr>
              <a:buChar char="•"/>
              <a:defRPr sz="1400">
                <a:solidFill>
                  <a:srgbClr val="000000"/>
                </a:solidFill>
                <a:latin typeface="Arial"/>
                <a:ea typeface="Arial"/>
                <a:cs typeface="Arial"/>
                <a:sym typeface="Arial"/>
              </a:defRPr>
            </a:lvl4pPr>
            <a:lvl5pPr marL="2057349" indent="-38049" defTabSz="914400">
              <a:lnSpc>
                <a:spcPct val="90000"/>
              </a:lnSpc>
              <a:spcBef>
                <a:spcPts val="0"/>
              </a:spcBef>
              <a:buClr>
                <a:srgbClr val="394D54"/>
              </a:buClr>
              <a:buChar char="•"/>
              <a:defRPr sz="14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43" name="Shape 943"/>
          <p:cNvSpPr>
            <a:spLocks noGrp="1"/>
          </p:cNvSpPr>
          <p:nvPr>
            <p:ph type="sldNum" sz="quarter" idx="2"/>
          </p:nvPr>
        </p:nvSpPr>
        <p:spPr>
          <a:xfrm>
            <a:off x="11080163" y="6404304"/>
            <a:ext cx="273637" cy="269221"/>
          </a:xfrm>
          <a:prstGeom prst="rect">
            <a:avLst/>
          </a:prstGeom>
        </p:spPr>
        <p:txBody>
          <a:bodyPr wrap="none" anchor="ctr"/>
          <a:lstStyle>
            <a:lvl1pPr defTabSz="914400">
              <a:defRPr sz="1200">
                <a:solidFill>
                  <a:srgbClr val="A2ACAF"/>
                </a:solidFill>
                <a:latin typeface="Cabin"/>
                <a:ea typeface="Cabin"/>
                <a:cs typeface="Cabin"/>
                <a:sym typeface="Cabin"/>
              </a:defRPr>
            </a:lvl1pPr>
          </a:lstStyle>
          <a:p>
            <a:fld id="{86CB4B4D-7CA3-9044-876B-883B54F8677D}" type="slidenum">
              <a:rPr/>
              <a:pPr/>
              <a:t>‹#›</a:t>
            </a:fld>
            <a:endParaRPr/>
          </a:p>
        </p:txBody>
      </p:sp>
    </p:spTree>
    <p:extLst>
      <p:ext uri="{BB962C8B-B14F-4D97-AF65-F5344CB8AC3E}">
        <p14:creationId xmlns:p14="http://schemas.microsoft.com/office/powerpoint/2010/main" val="2099752813"/>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3_title only">
    <p:bg>
      <p:bgPr>
        <a:solidFill>
          <a:srgbClr val="FFFFFF"/>
        </a:solidFill>
        <a:effectLst/>
      </p:bgPr>
    </p:bg>
    <p:spTree>
      <p:nvGrpSpPr>
        <p:cNvPr id="1" name=""/>
        <p:cNvGrpSpPr/>
        <p:nvPr/>
      </p:nvGrpSpPr>
      <p:grpSpPr>
        <a:xfrm>
          <a:off x="0" y="0"/>
          <a:ext cx="0" cy="0"/>
          <a:chOff x="0" y="0"/>
          <a:chExt cx="0" cy="0"/>
        </a:xfrm>
      </p:grpSpPr>
      <p:sp>
        <p:nvSpPr>
          <p:cNvPr id="950" name="Shape 950"/>
          <p:cNvSpPr/>
          <p:nvPr/>
        </p:nvSpPr>
        <p:spPr>
          <a:xfrm>
            <a:off x="9418617" y="6570100"/>
            <a:ext cx="822961"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457200">
              <a:defRPr sz="800" spc="-30">
                <a:latin typeface="Arial"/>
                <a:ea typeface="Arial"/>
                <a:cs typeface="Arial"/>
                <a:sym typeface="Arial"/>
              </a:defRPr>
            </a:lvl1pPr>
          </a:lstStyle>
          <a:p>
            <a:pPr hangingPunct="0"/>
            <a:r>
              <a:rPr kern="0">
                <a:solidFill>
                  <a:srgbClr val="000000"/>
                </a:solidFill>
              </a:rPr>
              <a:t>© IBM Corporation </a:t>
            </a:r>
          </a:p>
        </p:txBody>
      </p:sp>
      <p:sp>
        <p:nvSpPr>
          <p:cNvPr id="951" name="Shape 951"/>
          <p:cNvSpPr>
            <a:spLocks noGrp="1"/>
          </p:cNvSpPr>
          <p:nvPr>
            <p:ph type="sldNum" sz="quarter" idx="2"/>
          </p:nvPr>
        </p:nvSpPr>
        <p:spPr>
          <a:xfrm>
            <a:off x="1683491" y="6623366"/>
            <a:ext cx="127001" cy="127001"/>
          </a:xfrm>
          <a:prstGeom prst="rect">
            <a:avLst/>
          </a:prstGeom>
        </p:spPr>
        <p:txBody>
          <a:bodyPr wrap="none" lIns="0" tIns="0" rIns="0" bIns="0" anchor="ctr"/>
          <a:lstStyle>
            <a:lvl1pPr algn="l" defTabSz="457200">
              <a:defRPr sz="800" spc="-30">
                <a:solidFill>
                  <a:srgbClr val="000000"/>
                </a:solidFill>
                <a:latin typeface="Arial"/>
                <a:ea typeface="Arial"/>
                <a:cs typeface="Arial"/>
                <a:sym typeface="Arial"/>
              </a:defRPr>
            </a:lvl1pPr>
          </a:lstStyle>
          <a:p>
            <a:fld id="{86CB4B4D-7CA3-9044-876B-883B54F8677D}" type="slidenum">
              <a:rPr/>
              <a:pPr/>
              <a:t>‹#›</a:t>
            </a:fld>
            <a:endParaRPr/>
          </a:p>
        </p:txBody>
      </p:sp>
      <p:pic>
        <p:nvPicPr>
          <p:cNvPr id="952" name="image1.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982158" y="0"/>
            <a:ext cx="572268" cy="556829"/>
          </a:xfrm>
          <a:prstGeom prst="rect">
            <a:avLst/>
          </a:prstGeom>
          <a:ln w="12700">
            <a:miter lim="400000"/>
          </a:ln>
        </p:spPr>
      </p:pic>
      <p:pic>
        <p:nvPicPr>
          <p:cNvPr id="953" name="image2.png" descr="imgre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9199" y="161047"/>
            <a:ext cx="733069" cy="293227"/>
          </a:xfrm>
          <a:prstGeom prst="rect">
            <a:avLst/>
          </a:prstGeom>
          <a:ln w="12700">
            <a:miter lim="400000"/>
          </a:ln>
        </p:spPr>
      </p:pic>
      <p:sp>
        <p:nvSpPr>
          <p:cNvPr id="954" name="Shape 954"/>
          <p:cNvSpPr>
            <a:spLocks noGrp="1"/>
          </p:cNvSpPr>
          <p:nvPr>
            <p:ph type="title"/>
          </p:nvPr>
        </p:nvSpPr>
        <p:spPr>
          <a:xfrm>
            <a:off x="1889760" y="548640"/>
            <a:ext cx="8778241" cy="369333"/>
          </a:xfrm>
          <a:prstGeom prst="rect">
            <a:avLst/>
          </a:prstGeom>
        </p:spPr>
        <p:txBody>
          <a:bodyPr lIns="0" tIns="0" rIns="0" bIns="0" anchor="t"/>
          <a:lstStyle>
            <a:lvl1pPr defTabSz="457200">
              <a:lnSpc>
                <a:spcPct val="100000"/>
              </a:lnSpc>
              <a:defRPr sz="2400" b="1" spc="-30">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2110551413"/>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4_title only">
    <p:bg>
      <p:bgPr>
        <a:solidFill>
          <a:srgbClr val="FFFFFF"/>
        </a:solidFill>
        <a:effectLst/>
      </p:bgPr>
    </p:bg>
    <p:spTree>
      <p:nvGrpSpPr>
        <p:cNvPr id="1" name=""/>
        <p:cNvGrpSpPr/>
        <p:nvPr/>
      </p:nvGrpSpPr>
      <p:grpSpPr>
        <a:xfrm>
          <a:off x="0" y="0"/>
          <a:ext cx="0" cy="0"/>
          <a:chOff x="0" y="0"/>
          <a:chExt cx="0" cy="0"/>
        </a:xfrm>
      </p:grpSpPr>
      <p:pic>
        <p:nvPicPr>
          <p:cNvPr id="961" name="image1.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1277600" y="6326221"/>
            <a:ext cx="580313" cy="342451"/>
          </a:xfrm>
          <a:prstGeom prst="rect">
            <a:avLst/>
          </a:prstGeom>
          <a:ln w="12700">
            <a:miter lim="400000"/>
          </a:ln>
        </p:spPr>
      </p:pic>
      <p:sp>
        <p:nvSpPr>
          <p:cNvPr id="962" name="Shape 962"/>
          <p:cNvSpPr>
            <a:spLocks noGrp="1"/>
          </p:cNvSpPr>
          <p:nvPr>
            <p:ph type="title"/>
          </p:nvPr>
        </p:nvSpPr>
        <p:spPr>
          <a:xfrm>
            <a:off x="323849" y="277309"/>
            <a:ext cx="11525250" cy="817561"/>
          </a:xfrm>
          <a:prstGeom prst="rect">
            <a:avLst/>
          </a:prstGeom>
        </p:spPr>
        <p:txBody>
          <a:bodyPr lIns="121899" tIns="121899" rIns="121899" bIns="121899"/>
          <a:lstStyle>
            <a:lvl1pPr defTabSz="1219200">
              <a:lnSpc>
                <a:spcPct val="100000"/>
              </a:lnSpc>
              <a:defRPr sz="1800" spc="0">
                <a:solidFill>
                  <a:srgbClr val="000000"/>
                </a:solidFill>
                <a:latin typeface="Arial"/>
                <a:ea typeface="Arial"/>
                <a:cs typeface="Arial"/>
                <a:sym typeface="Arial"/>
              </a:defRPr>
            </a:lvl1pPr>
          </a:lstStyle>
          <a:p>
            <a:r>
              <a:t>Title Text</a:t>
            </a:r>
          </a:p>
        </p:txBody>
      </p:sp>
      <p:sp>
        <p:nvSpPr>
          <p:cNvPr id="963" name="Shape 963"/>
          <p:cNvSpPr>
            <a:spLocks noGrp="1"/>
          </p:cNvSpPr>
          <p:nvPr>
            <p:ph type="sldNum" sz="quarter" idx="2"/>
          </p:nvPr>
        </p:nvSpPr>
        <p:spPr>
          <a:xfrm>
            <a:off x="323849" y="6394561"/>
            <a:ext cx="304083" cy="294681"/>
          </a:xfrm>
          <a:prstGeom prst="rect">
            <a:avLst/>
          </a:prstGeom>
        </p:spPr>
        <p:txBody>
          <a:bodyPr wrap="none" lIns="60933" tIns="60933" rIns="60933" bIns="60933" anchor="ctr"/>
          <a:lstStyle>
            <a:lvl1pPr algn="l" defTabSz="1219200">
              <a:defRPr sz="1200">
                <a:solidFill>
                  <a:srgbClr val="797979"/>
                </a:solidFill>
                <a:latin typeface="Arial"/>
                <a:ea typeface="Arial"/>
                <a:cs typeface="Arial"/>
                <a:sym typeface="Arial"/>
              </a:defRPr>
            </a:lvl1pPr>
          </a:lstStyle>
          <a:p>
            <a:fld id="{86CB4B4D-7CA3-9044-876B-883B54F8677D}" type="slidenum">
              <a:rPr/>
              <a:pPr/>
              <a:t>‹#›</a:t>
            </a:fld>
            <a:endParaRPr/>
          </a:p>
        </p:txBody>
      </p:sp>
    </p:spTree>
    <p:extLst>
      <p:ext uri="{BB962C8B-B14F-4D97-AF65-F5344CB8AC3E}">
        <p14:creationId xmlns:p14="http://schemas.microsoft.com/office/powerpoint/2010/main" val="652382335"/>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7_title only">
    <p:bg>
      <p:bgPr>
        <a:solidFill>
          <a:srgbClr val="FFFFFF"/>
        </a:solidFill>
        <a:effectLst/>
      </p:bgPr>
    </p:bg>
    <p:spTree>
      <p:nvGrpSpPr>
        <p:cNvPr id="1" name=""/>
        <p:cNvGrpSpPr/>
        <p:nvPr/>
      </p:nvGrpSpPr>
      <p:grpSpPr>
        <a:xfrm>
          <a:off x="0" y="0"/>
          <a:ext cx="0" cy="0"/>
          <a:chOff x="0" y="0"/>
          <a:chExt cx="0" cy="0"/>
        </a:xfrm>
      </p:grpSpPr>
      <p:pic>
        <p:nvPicPr>
          <p:cNvPr id="970" name="image1.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1277600" y="6326221"/>
            <a:ext cx="580314" cy="342451"/>
          </a:xfrm>
          <a:prstGeom prst="rect">
            <a:avLst/>
          </a:prstGeom>
          <a:ln w="12700">
            <a:miter lim="400000"/>
          </a:ln>
        </p:spPr>
      </p:pic>
      <p:sp>
        <p:nvSpPr>
          <p:cNvPr id="971" name="Shape 971"/>
          <p:cNvSpPr>
            <a:spLocks noGrp="1"/>
          </p:cNvSpPr>
          <p:nvPr>
            <p:ph type="title"/>
          </p:nvPr>
        </p:nvSpPr>
        <p:spPr>
          <a:xfrm>
            <a:off x="323849" y="277309"/>
            <a:ext cx="11525250" cy="817563"/>
          </a:xfrm>
          <a:prstGeom prst="rect">
            <a:avLst/>
          </a:prstGeom>
        </p:spPr>
        <p:txBody>
          <a:bodyPr lIns="60959" tIns="60959" rIns="60959" bIns="60959"/>
          <a:lstStyle>
            <a:lvl1pPr defTabSz="1219200">
              <a:lnSpc>
                <a:spcPct val="100000"/>
              </a:lnSpc>
              <a:defRPr sz="4200" spc="0">
                <a:solidFill>
                  <a:srgbClr val="1C2B30"/>
                </a:solidFill>
                <a:latin typeface="Arial"/>
                <a:ea typeface="Arial"/>
                <a:cs typeface="Arial"/>
                <a:sym typeface="Arial"/>
              </a:defRPr>
            </a:lvl1pPr>
          </a:lstStyle>
          <a:p>
            <a:r>
              <a:t>Title Text</a:t>
            </a:r>
          </a:p>
        </p:txBody>
      </p:sp>
      <p:sp>
        <p:nvSpPr>
          <p:cNvPr id="972" name="Shape 972"/>
          <p:cNvSpPr>
            <a:spLocks noGrp="1"/>
          </p:cNvSpPr>
          <p:nvPr>
            <p:ph type="sldNum" sz="quarter" idx="2"/>
          </p:nvPr>
        </p:nvSpPr>
        <p:spPr>
          <a:xfrm>
            <a:off x="323849" y="6394535"/>
            <a:ext cx="304136" cy="294735"/>
          </a:xfrm>
          <a:prstGeom prst="rect">
            <a:avLst/>
          </a:prstGeom>
        </p:spPr>
        <p:txBody>
          <a:bodyPr wrap="none" lIns="60959" tIns="60959" rIns="60959" bIns="60959" anchor="ctr"/>
          <a:lstStyle>
            <a:lvl1pPr algn="l" defTabSz="1219200">
              <a:defRPr sz="1200">
                <a:solidFill>
                  <a:srgbClr val="797979"/>
                </a:solidFill>
                <a:latin typeface="Arial"/>
                <a:ea typeface="Arial"/>
                <a:cs typeface="Arial"/>
                <a:sym typeface="Arial"/>
              </a:defRPr>
            </a:lvl1pPr>
          </a:lstStyle>
          <a:p>
            <a:fld id="{86CB4B4D-7CA3-9044-876B-883B54F8677D}" type="slidenum">
              <a:rPr/>
              <a:pPr/>
              <a:t>‹#›</a:t>
            </a:fld>
            <a:endParaRPr/>
          </a:p>
        </p:txBody>
      </p:sp>
    </p:spTree>
    <p:extLst>
      <p:ext uri="{BB962C8B-B14F-4D97-AF65-F5344CB8AC3E}">
        <p14:creationId xmlns:p14="http://schemas.microsoft.com/office/powerpoint/2010/main" val="1112801589"/>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7_title and content">
    <p:bg>
      <p:bgPr>
        <a:solidFill>
          <a:srgbClr val="FFFFFF"/>
        </a:solidFill>
        <a:effectLst/>
      </p:bgPr>
    </p:bg>
    <p:spTree>
      <p:nvGrpSpPr>
        <p:cNvPr id="1" name=""/>
        <p:cNvGrpSpPr/>
        <p:nvPr/>
      </p:nvGrpSpPr>
      <p:grpSpPr>
        <a:xfrm>
          <a:off x="0" y="0"/>
          <a:ext cx="0" cy="0"/>
          <a:chOff x="0" y="0"/>
          <a:chExt cx="0" cy="0"/>
        </a:xfrm>
      </p:grpSpPr>
      <p:pic>
        <p:nvPicPr>
          <p:cNvPr id="979" name="image1.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1277600" y="6326221"/>
            <a:ext cx="580314" cy="342451"/>
          </a:xfrm>
          <a:prstGeom prst="rect">
            <a:avLst/>
          </a:prstGeom>
          <a:ln w="12700">
            <a:miter lim="400000"/>
          </a:ln>
        </p:spPr>
      </p:pic>
      <p:sp>
        <p:nvSpPr>
          <p:cNvPr id="980" name="Shape 980"/>
          <p:cNvSpPr>
            <a:spLocks noGrp="1"/>
          </p:cNvSpPr>
          <p:nvPr>
            <p:ph type="title"/>
          </p:nvPr>
        </p:nvSpPr>
        <p:spPr>
          <a:xfrm>
            <a:off x="323849" y="277309"/>
            <a:ext cx="11525250" cy="817563"/>
          </a:xfrm>
          <a:prstGeom prst="rect">
            <a:avLst/>
          </a:prstGeom>
        </p:spPr>
        <p:txBody>
          <a:bodyPr lIns="60959" tIns="60959" rIns="60959" bIns="60959"/>
          <a:lstStyle>
            <a:lvl1pPr defTabSz="1219200">
              <a:lnSpc>
                <a:spcPct val="100000"/>
              </a:lnSpc>
              <a:defRPr sz="4200" spc="0">
                <a:solidFill>
                  <a:srgbClr val="1C2B30"/>
                </a:solidFill>
                <a:latin typeface="Arial"/>
                <a:ea typeface="Arial"/>
                <a:cs typeface="Arial"/>
                <a:sym typeface="Arial"/>
              </a:defRPr>
            </a:lvl1pPr>
          </a:lstStyle>
          <a:p>
            <a:r>
              <a:t>Title Text</a:t>
            </a:r>
          </a:p>
        </p:txBody>
      </p:sp>
      <p:sp>
        <p:nvSpPr>
          <p:cNvPr id="981" name="Shape 981"/>
          <p:cNvSpPr>
            <a:spLocks noGrp="1"/>
          </p:cNvSpPr>
          <p:nvPr>
            <p:ph type="body" idx="1"/>
          </p:nvPr>
        </p:nvSpPr>
        <p:spPr>
          <a:xfrm>
            <a:off x="323849" y="1295399"/>
            <a:ext cx="11525250" cy="4833438"/>
          </a:xfrm>
          <a:prstGeom prst="rect">
            <a:avLst/>
          </a:prstGeom>
        </p:spPr>
        <p:txBody>
          <a:bodyPr lIns="60959" tIns="60959" rIns="60959" bIns="60959"/>
          <a:lstStyle>
            <a:lvl1pPr marL="445770" indent="-445770" defTabSz="1219200">
              <a:lnSpc>
                <a:spcPct val="100000"/>
              </a:lnSpc>
              <a:spcBef>
                <a:spcPts val="600"/>
              </a:spcBef>
              <a:buClr>
                <a:srgbClr val="2FB5E5"/>
              </a:buClr>
              <a:buChar char="•"/>
              <a:defRPr sz="2600">
                <a:solidFill>
                  <a:srgbClr val="1C2B30"/>
                </a:solidFill>
                <a:latin typeface="Arial"/>
                <a:ea typeface="Arial"/>
                <a:cs typeface="Arial"/>
                <a:sym typeface="Arial"/>
              </a:defRPr>
            </a:lvl1pPr>
            <a:lvl2pPr marL="869950" indent="-412750" defTabSz="1219200">
              <a:lnSpc>
                <a:spcPct val="100000"/>
              </a:lnSpc>
              <a:spcBef>
                <a:spcPts val="600"/>
              </a:spcBef>
              <a:buClr>
                <a:srgbClr val="2FB5E5"/>
              </a:buClr>
              <a:buChar char="–"/>
              <a:defRPr sz="2600">
                <a:solidFill>
                  <a:srgbClr val="1C2B30"/>
                </a:solidFill>
                <a:latin typeface="Arial"/>
                <a:ea typeface="Arial"/>
                <a:cs typeface="Arial"/>
                <a:sym typeface="Arial"/>
              </a:defRPr>
            </a:lvl2pPr>
            <a:lvl3pPr marL="1285875" indent="-371475" defTabSz="1219200">
              <a:lnSpc>
                <a:spcPct val="100000"/>
              </a:lnSpc>
              <a:spcBef>
                <a:spcPts val="600"/>
              </a:spcBef>
              <a:buClr>
                <a:srgbClr val="2FB5E5"/>
              </a:buClr>
              <a:buChar char="•"/>
              <a:defRPr sz="2600">
                <a:solidFill>
                  <a:srgbClr val="1C2B30"/>
                </a:solidFill>
                <a:latin typeface="Arial"/>
                <a:ea typeface="Arial"/>
                <a:cs typeface="Arial"/>
                <a:sym typeface="Arial"/>
              </a:defRPr>
            </a:lvl3pPr>
            <a:lvl4pPr marL="1796142" indent="-424542" defTabSz="1219200">
              <a:lnSpc>
                <a:spcPct val="100000"/>
              </a:lnSpc>
              <a:spcBef>
                <a:spcPts val="600"/>
              </a:spcBef>
              <a:buClr>
                <a:srgbClr val="2FB5E5"/>
              </a:buClr>
              <a:buChar char="–"/>
              <a:defRPr sz="2600">
                <a:solidFill>
                  <a:srgbClr val="1C2B30"/>
                </a:solidFill>
                <a:latin typeface="Arial"/>
                <a:ea typeface="Arial"/>
                <a:cs typeface="Arial"/>
                <a:sym typeface="Arial"/>
              </a:defRPr>
            </a:lvl4pPr>
            <a:lvl5pPr marL="2253342" indent="-424542" defTabSz="1219200">
              <a:lnSpc>
                <a:spcPct val="100000"/>
              </a:lnSpc>
              <a:spcBef>
                <a:spcPts val="600"/>
              </a:spcBef>
              <a:buClr>
                <a:srgbClr val="2FB5E5"/>
              </a:buClr>
              <a:buChar char="»"/>
              <a:defRPr sz="2600">
                <a:solidFill>
                  <a:srgbClr val="1C2B3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82" name="Shape 982"/>
          <p:cNvSpPr>
            <a:spLocks noGrp="1"/>
          </p:cNvSpPr>
          <p:nvPr>
            <p:ph type="sldNum" sz="quarter" idx="2"/>
          </p:nvPr>
        </p:nvSpPr>
        <p:spPr>
          <a:xfrm>
            <a:off x="323849" y="6394535"/>
            <a:ext cx="304136" cy="294735"/>
          </a:xfrm>
          <a:prstGeom prst="rect">
            <a:avLst/>
          </a:prstGeom>
        </p:spPr>
        <p:txBody>
          <a:bodyPr wrap="none" lIns="60959" tIns="60959" rIns="60959" bIns="60959" anchor="ctr"/>
          <a:lstStyle>
            <a:lvl1pPr algn="l" defTabSz="1219200">
              <a:defRPr sz="1200">
                <a:solidFill>
                  <a:srgbClr val="797979"/>
                </a:solidFill>
                <a:latin typeface="Arial"/>
                <a:ea typeface="Arial"/>
                <a:cs typeface="Arial"/>
                <a:sym typeface="Arial"/>
              </a:defRPr>
            </a:lvl1pPr>
          </a:lstStyle>
          <a:p>
            <a:fld id="{86CB4B4D-7CA3-9044-876B-883B54F8677D}" type="slidenum">
              <a:rPr/>
              <a:pPr/>
              <a:t>‹#›</a:t>
            </a:fld>
            <a:endParaRPr/>
          </a:p>
        </p:txBody>
      </p:sp>
    </p:spTree>
    <p:extLst>
      <p:ext uri="{BB962C8B-B14F-4D97-AF65-F5344CB8AC3E}">
        <p14:creationId xmlns:p14="http://schemas.microsoft.com/office/powerpoint/2010/main" val="3242208264"/>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8_Title and Content">
    <p:bg>
      <p:bgPr>
        <a:solidFill>
          <a:srgbClr val="FFFFFF"/>
        </a:solidFill>
        <a:effectLst/>
      </p:bgPr>
    </p:bg>
    <p:spTree>
      <p:nvGrpSpPr>
        <p:cNvPr id="1" name=""/>
        <p:cNvGrpSpPr/>
        <p:nvPr/>
      </p:nvGrpSpPr>
      <p:grpSpPr>
        <a:xfrm>
          <a:off x="0" y="0"/>
          <a:ext cx="0" cy="0"/>
          <a:chOff x="0" y="0"/>
          <a:chExt cx="0" cy="0"/>
        </a:xfrm>
      </p:grpSpPr>
      <p:sp>
        <p:nvSpPr>
          <p:cNvPr id="989" name="Shape 989"/>
          <p:cNvSpPr>
            <a:spLocks noGrp="1"/>
          </p:cNvSpPr>
          <p:nvPr>
            <p:ph type="title"/>
          </p:nvPr>
        </p:nvSpPr>
        <p:spPr>
          <a:xfrm>
            <a:off x="269240" y="289512"/>
            <a:ext cx="11655840" cy="901226"/>
          </a:xfrm>
          <a:prstGeom prst="rect">
            <a:avLst/>
          </a:prstGeom>
        </p:spPr>
        <p:txBody>
          <a:bodyPr lIns="91423" tIns="91423" rIns="91423" bIns="91423" anchor="t"/>
          <a:lstStyle>
            <a:lvl1pPr defTabSz="914194">
              <a:lnSpc>
                <a:spcPct val="90000"/>
              </a:lnSpc>
              <a:defRPr sz="5300" spc="-100">
                <a:solidFill>
                  <a:srgbClr val="505050"/>
                </a:solidFill>
                <a:latin typeface="Segoe UI Light"/>
                <a:ea typeface="Segoe UI Light"/>
                <a:cs typeface="Segoe UI Light"/>
                <a:sym typeface="Segoe UI Light"/>
              </a:defRPr>
            </a:lvl1pPr>
          </a:lstStyle>
          <a:p>
            <a:r>
              <a:t>Title Text</a:t>
            </a:r>
          </a:p>
        </p:txBody>
      </p:sp>
      <p:sp>
        <p:nvSpPr>
          <p:cNvPr id="990" name="Shape 990"/>
          <p:cNvSpPr>
            <a:spLocks noGrp="1"/>
          </p:cNvSpPr>
          <p:nvPr>
            <p:ph type="body" idx="1"/>
          </p:nvPr>
        </p:nvSpPr>
        <p:spPr>
          <a:xfrm>
            <a:off x="269241" y="1190736"/>
            <a:ext cx="11653523" cy="5667265"/>
          </a:xfrm>
          <a:prstGeom prst="rect">
            <a:avLst/>
          </a:prstGeom>
        </p:spPr>
        <p:txBody>
          <a:bodyPr lIns="146276" tIns="146276" rIns="146276" bIns="146276"/>
          <a:lstStyle>
            <a:lvl1pPr marL="336082" indent="-336082"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1pPr>
            <a:lvl2pPr marL="720395" indent="-384313"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2pPr>
            <a:lvl3pPr marL="997043" indent="-436907"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3pPr>
            <a:lvl4pPr marL="1269643" indent="-485452"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4pPr>
            <a:lvl5pPr marL="1493697" indent="-485451"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991" name="Shape 991"/>
          <p:cNvSpPr>
            <a:spLocks noGrp="1"/>
          </p:cNvSpPr>
          <p:nvPr>
            <p:ph type="sldNum" sz="quarter" idx="2"/>
          </p:nvPr>
        </p:nvSpPr>
        <p:spPr>
          <a:xfrm>
            <a:off x="5892800" y="6172200"/>
            <a:ext cx="2844800" cy="368301"/>
          </a:xfrm>
          <a:prstGeom prst="rect">
            <a:avLst/>
          </a:prstGeom>
        </p:spPr>
        <p:txBody>
          <a:bodyPr wrap="none" lIns="0" tIns="0" rIns="0" bIns="0" anchor="ctr"/>
          <a:lstStyle>
            <a:lvl1pPr defTabSz="457200">
              <a:defRPr sz="1000">
                <a:solidFill>
                  <a:srgbClr val="FFFFFF"/>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588245127"/>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6_Title &amp; Subtitle">
    <p:bg>
      <p:bgPr>
        <a:solidFill>
          <a:srgbClr val="FFFFFF"/>
        </a:solidFill>
        <a:effectLst/>
      </p:bgPr>
    </p:bg>
    <p:spTree>
      <p:nvGrpSpPr>
        <p:cNvPr id="1" name=""/>
        <p:cNvGrpSpPr/>
        <p:nvPr/>
      </p:nvGrpSpPr>
      <p:grpSpPr>
        <a:xfrm>
          <a:off x="0" y="0"/>
          <a:ext cx="0" cy="0"/>
          <a:chOff x="0" y="0"/>
          <a:chExt cx="0" cy="0"/>
        </a:xfrm>
      </p:grpSpPr>
      <p:sp>
        <p:nvSpPr>
          <p:cNvPr id="998" name="Shape 998"/>
          <p:cNvSpPr>
            <a:spLocks noGrp="1"/>
          </p:cNvSpPr>
          <p:nvPr>
            <p:ph type="title"/>
          </p:nvPr>
        </p:nvSpPr>
        <p:spPr>
          <a:xfrm>
            <a:off x="2416967" y="0"/>
            <a:ext cx="7358065" cy="3473649"/>
          </a:xfrm>
          <a:prstGeom prst="rect">
            <a:avLst/>
          </a:prstGeom>
        </p:spPr>
        <p:txBody>
          <a:bodyPr lIns="0" tIns="0" rIns="0" bIns="0" anchor="b"/>
          <a:lstStyle>
            <a:lvl1pPr defTabSz="584200">
              <a:lnSpc>
                <a:spcPct val="100000"/>
              </a:lnSpc>
              <a:defRPr sz="2600" b="1" spc="0">
                <a:solidFill>
                  <a:srgbClr val="000000"/>
                </a:solidFill>
                <a:latin typeface="+mj-lt"/>
                <a:ea typeface="+mj-ea"/>
                <a:cs typeface="+mj-cs"/>
                <a:sym typeface="Helvetica Neue"/>
              </a:defRPr>
            </a:lvl1pPr>
          </a:lstStyle>
          <a:p>
            <a:r>
              <a:t>Title Text</a:t>
            </a:r>
          </a:p>
        </p:txBody>
      </p:sp>
      <p:sp>
        <p:nvSpPr>
          <p:cNvPr id="999" name="Shape 999"/>
          <p:cNvSpPr>
            <a:spLocks noGrp="1"/>
          </p:cNvSpPr>
          <p:nvPr>
            <p:ph type="body" sz="half" idx="1"/>
          </p:nvPr>
        </p:nvSpPr>
        <p:spPr>
          <a:xfrm>
            <a:off x="2416967" y="3536155"/>
            <a:ext cx="7358065" cy="2509244"/>
          </a:xfrm>
          <a:prstGeom prst="rect">
            <a:avLst/>
          </a:prstGeom>
        </p:spPr>
        <p:txBody>
          <a:bodyPr lIns="0" tIns="0" rIns="0" bIns="0"/>
          <a:lstStyle>
            <a:lvl1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1pPr>
            <a:lvl2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2pPr>
            <a:lvl3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3pPr>
            <a:lvl4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4pPr>
            <a:lvl5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000" name="Shape 1000"/>
          <p:cNvSpPr>
            <a:spLocks noGrp="1"/>
          </p:cNvSpPr>
          <p:nvPr>
            <p:ph type="sldNum" sz="quarter" idx="2"/>
          </p:nvPr>
        </p:nvSpPr>
        <p:spPr>
          <a:xfrm>
            <a:off x="1641636" y="6554214"/>
            <a:ext cx="168047" cy="165101"/>
          </a:xfrm>
          <a:prstGeom prst="rect">
            <a:avLst/>
          </a:prstGeom>
        </p:spPr>
        <p:txBody>
          <a:bodyPr wrap="none" lIns="0" tIns="0" rIns="0" bIns="0" anchor="t"/>
          <a:lstStyle>
            <a:lvl1pPr algn="ctr" defTabSz="584200">
              <a:defRPr sz="11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54736485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Accent Color 1">
    <p:bg>
      <p:bgPr>
        <a:solidFill>
          <a:srgbClr val="442359"/>
        </a:solidFill>
        <a:effectLst/>
      </p:bgPr>
    </p:bg>
    <p:spTree>
      <p:nvGrpSpPr>
        <p:cNvPr id="1" name=""/>
        <p:cNvGrpSpPr/>
        <p:nvPr/>
      </p:nvGrpSpPr>
      <p:grpSpPr>
        <a:xfrm>
          <a:off x="0" y="0"/>
          <a:ext cx="0" cy="0"/>
          <a:chOff x="0" y="0"/>
          <a:chExt cx="0" cy="0"/>
        </a:xfrm>
      </p:grpSpPr>
      <p:sp>
        <p:nvSpPr>
          <p:cNvPr id="338" name="Shape 338"/>
          <p:cNvSpPr>
            <a:spLocks noGrp="1"/>
          </p:cNvSpPr>
          <p:nvPr>
            <p:ph type="sldNum" sz="quarter" idx="2"/>
          </p:nvPr>
        </p:nvSpPr>
        <p:spPr>
          <a:xfrm>
            <a:off x="8737600" y="4690129"/>
            <a:ext cx="2844800" cy="166622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14998259"/>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3_Title &amp; Bullets">
    <p:bg>
      <p:bgPr>
        <a:solidFill>
          <a:srgbClr val="FFFFFF"/>
        </a:solidFill>
        <a:effectLst/>
      </p:bgPr>
    </p:bg>
    <p:spTree>
      <p:nvGrpSpPr>
        <p:cNvPr id="1" name=""/>
        <p:cNvGrpSpPr/>
        <p:nvPr/>
      </p:nvGrpSpPr>
      <p:grpSpPr>
        <a:xfrm>
          <a:off x="0" y="0"/>
          <a:ext cx="0" cy="0"/>
          <a:chOff x="0" y="0"/>
          <a:chExt cx="0" cy="0"/>
        </a:xfrm>
      </p:grpSpPr>
      <p:sp>
        <p:nvSpPr>
          <p:cNvPr id="1007" name="Shape 1007"/>
          <p:cNvSpPr>
            <a:spLocks noGrp="1"/>
          </p:cNvSpPr>
          <p:nvPr>
            <p:ph type="title"/>
          </p:nvPr>
        </p:nvSpPr>
        <p:spPr>
          <a:xfrm>
            <a:off x="2193725" y="312538"/>
            <a:ext cx="7804549" cy="1518048"/>
          </a:xfrm>
          <a:prstGeom prst="rect">
            <a:avLst/>
          </a:prstGeom>
        </p:spPr>
        <p:txBody>
          <a:bodyPr lIns="0" tIns="0" rIns="0" bIns="0"/>
          <a:lstStyle>
            <a:lvl1pPr defTabSz="584200">
              <a:lnSpc>
                <a:spcPct val="100000"/>
              </a:lnSpc>
              <a:defRPr sz="2800" b="1" spc="0">
                <a:solidFill>
                  <a:srgbClr val="000000"/>
                </a:solidFill>
                <a:latin typeface="+mj-lt"/>
                <a:ea typeface="+mj-ea"/>
                <a:cs typeface="+mj-cs"/>
                <a:sym typeface="Helvetica Neue"/>
              </a:defRPr>
            </a:lvl1pPr>
          </a:lstStyle>
          <a:p>
            <a:r>
              <a:t>Title Text</a:t>
            </a:r>
          </a:p>
        </p:txBody>
      </p:sp>
      <p:sp>
        <p:nvSpPr>
          <p:cNvPr id="1008" name="Shape 1008"/>
          <p:cNvSpPr>
            <a:spLocks noGrp="1"/>
          </p:cNvSpPr>
          <p:nvPr>
            <p:ph type="body" idx="1"/>
          </p:nvPr>
        </p:nvSpPr>
        <p:spPr>
          <a:xfrm>
            <a:off x="2193725" y="1830584"/>
            <a:ext cx="7804549" cy="4420198"/>
          </a:xfrm>
          <a:prstGeom prst="rect">
            <a:avLst/>
          </a:prstGeom>
        </p:spPr>
        <p:txBody>
          <a:bodyPr lIns="0" tIns="0" rIns="0" bIns="0" anchor="ctr"/>
          <a:lstStyle>
            <a:lvl1pPr marL="2963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1pPr>
            <a:lvl2pPr marL="740832" indent="-296332"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2pPr>
            <a:lvl3pPr marL="1185332" indent="-296332"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3pPr>
            <a:lvl4pPr marL="1629833" indent="-296332"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4pPr>
            <a:lvl5pPr marL="20743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009" name="Shape 1009"/>
          <p:cNvSpPr>
            <a:spLocks noGrp="1"/>
          </p:cNvSpPr>
          <p:nvPr>
            <p:ph type="sldNum" sz="quarter" idx="2"/>
          </p:nvPr>
        </p:nvSpPr>
        <p:spPr>
          <a:xfrm>
            <a:off x="1616190" y="6567434"/>
            <a:ext cx="182170" cy="177801"/>
          </a:xfrm>
          <a:prstGeom prst="rect">
            <a:avLst/>
          </a:prstGeom>
        </p:spPr>
        <p:txBody>
          <a:bodyPr wrap="none" lIns="0" tIns="0" rIns="0" bIns="0" anchor="t"/>
          <a:lstStyle>
            <a:lvl1pPr algn="ctr" defTabSz="584200">
              <a:defRPr sz="1200">
                <a:solidFill>
                  <a:srgbClr val="A6AAA9"/>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417960652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1016" name="Shape 1016"/>
          <p:cNvSpPr>
            <a:spLocks noGrp="1"/>
          </p:cNvSpPr>
          <p:nvPr>
            <p:ph type="title"/>
          </p:nvPr>
        </p:nvSpPr>
        <p:spPr>
          <a:xfrm>
            <a:off x="657223" y="499532"/>
            <a:ext cx="10772776" cy="1658199"/>
          </a:xfrm>
          <a:prstGeom prst="rect">
            <a:avLst/>
          </a:prstGeom>
        </p:spPr>
        <p:txBody>
          <a:bodyPr/>
          <a:lstStyle/>
          <a:p>
            <a:r>
              <a:t>Title Text</a:t>
            </a:r>
          </a:p>
        </p:txBody>
      </p:sp>
      <p:sp>
        <p:nvSpPr>
          <p:cNvPr id="1017" name="Shape 1017"/>
          <p:cNvSpPr>
            <a:spLocks noGrp="1"/>
          </p:cNvSpPr>
          <p:nvPr>
            <p:ph type="sldNum" sz="quarter" idx="2"/>
          </p:nvPr>
        </p:nvSpPr>
        <p:spPr>
          <a:xfrm>
            <a:off x="10130881" y="5607232"/>
            <a:ext cx="1559127" cy="1666221"/>
          </a:xfrm>
          <a:prstGeom prst="rect">
            <a:avLst/>
          </a:prstGeom>
        </p:spPr>
        <p:txBody>
          <a:bodyPr wrap="none"/>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487614311"/>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1_Bullet Columns">
    <p:bg>
      <p:bgPr>
        <a:solidFill>
          <a:srgbClr val="56A9F6"/>
        </a:solidFill>
        <a:effectLst/>
      </p:bgPr>
    </p:bg>
    <p:spTree>
      <p:nvGrpSpPr>
        <p:cNvPr id="1" name=""/>
        <p:cNvGrpSpPr/>
        <p:nvPr/>
      </p:nvGrpSpPr>
      <p:grpSpPr>
        <a:xfrm>
          <a:off x="0" y="0"/>
          <a:ext cx="0" cy="0"/>
          <a:chOff x="0" y="0"/>
          <a:chExt cx="0" cy="0"/>
        </a:xfrm>
      </p:grpSpPr>
      <p:sp>
        <p:nvSpPr>
          <p:cNvPr id="1024" name="Shape 1024"/>
          <p:cNvSpPr/>
          <p:nvPr/>
        </p:nvSpPr>
        <p:spPr>
          <a:xfrm>
            <a:off x="0" y="0"/>
            <a:ext cx="12192000" cy="1250950"/>
          </a:xfrm>
          <a:prstGeom prst="rect">
            <a:avLst/>
          </a:prstGeom>
          <a:solidFill>
            <a:srgbClr val="FFFFFF"/>
          </a:solidFill>
          <a:ln w="12700">
            <a:miter lim="400000"/>
          </a:ln>
        </p:spPr>
        <p:txBody>
          <a:bodyPr lIns="45719" rIns="45719" anchor="ctr"/>
          <a:lstStyle/>
          <a:p>
            <a:pPr algn="ctr" defTabSz="647700" hangingPunct="0">
              <a:defRPr sz="2800">
                <a:latin typeface="Avenir Medium"/>
                <a:ea typeface="Avenir Medium"/>
                <a:cs typeface="Avenir Medium"/>
                <a:sym typeface="Avenir Medium"/>
              </a:defRPr>
            </a:pPr>
            <a:endParaRPr sz="2800" kern="0">
              <a:solidFill>
                <a:srgbClr val="000000"/>
              </a:solidFill>
              <a:latin typeface="Avenir Medium"/>
              <a:ea typeface="Avenir Medium"/>
              <a:cs typeface="Avenir Medium"/>
              <a:sym typeface="Avenir Medium"/>
            </a:endParaRPr>
          </a:p>
        </p:txBody>
      </p:sp>
      <p:sp>
        <p:nvSpPr>
          <p:cNvPr id="1025" name="Shape 1025"/>
          <p:cNvSpPr/>
          <p:nvPr/>
        </p:nvSpPr>
        <p:spPr>
          <a:xfrm>
            <a:off x="0" y="1270000"/>
            <a:ext cx="12192000" cy="0"/>
          </a:xfrm>
          <a:prstGeom prst="line">
            <a:avLst/>
          </a:prstGeom>
          <a:ln w="38100">
            <a:solidFill>
              <a:srgbClr val="FFFFFF">
                <a:alpha val="50000"/>
              </a:srgbClr>
            </a:solidFill>
            <a:miter lim="400000"/>
          </a:ln>
        </p:spPr>
        <p:txBody>
          <a:bodyPr lIns="45719" rIns="45719"/>
          <a:lstStyle/>
          <a:p>
            <a:pPr defTabSz="457114" hangingPunct="0">
              <a:defRPr>
                <a:latin typeface="+mn-lt"/>
                <a:ea typeface="+mn-ea"/>
                <a:cs typeface="+mn-cs"/>
                <a:sym typeface="Helvetica"/>
              </a:defRPr>
            </a:pPr>
            <a:endParaRPr kern="0">
              <a:solidFill>
                <a:srgbClr val="000000"/>
              </a:solidFill>
              <a:sym typeface="Helvetica"/>
            </a:endParaRPr>
          </a:p>
        </p:txBody>
      </p:sp>
      <p:sp>
        <p:nvSpPr>
          <p:cNvPr id="1026" name="Shape 1026"/>
          <p:cNvSpPr>
            <a:spLocks noGrp="1"/>
          </p:cNvSpPr>
          <p:nvPr>
            <p:ph type="sldNum" sz="quarter" idx="2"/>
          </p:nvPr>
        </p:nvSpPr>
        <p:spPr>
          <a:xfrm>
            <a:off x="5892800" y="6172200"/>
            <a:ext cx="2844800" cy="368301"/>
          </a:xfrm>
          <a:prstGeom prst="rect">
            <a:avLst/>
          </a:prstGeom>
        </p:spPr>
        <p:txBody>
          <a:bodyPr wrap="none" lIns="0" tIns="0" rIns="0" bIns="0" anchor="ctr"/>
          <a:lstStyle>
            <a:lvl1pPr defTabSz="457200">
              <a:defRPr sz="1000">
                <a:solidFill>
                  <a:srgbClr val="FFFFFF"/>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606858403"/>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11_title only">
    <p:bg>
      <p:bgPr>
        <a:solidFill>
          <a:srgbClr val="0095CB"/>
        </a:solidFill>
        <a:effectLst/>
      </p:bgPr>
    </p:bg>
    <p:spTree>
      <p:nvGrpSpPr>
        <p:cNvPr id="1" name=""/>
        <p:cNvGrpSpPr/>
        <p:nvPr/>
      </p:nvGrpSpPr>
      <p:grpSpPr>
        <a:xfrm>
          <a:off x="0" y="0"/>
          <a:ext cx="0" cy="0"/>
          <a:chOff x="0" y="0"/>
          <a:chExt cx="0" cy="0"/>
        </a:xfrm>
      </p:grpSpPr>
      <p:pic>
        <p:nvPicPr>
          <p:cNvPr id="1033"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86270" y="5905500"/>
            <a:ext cx="1029531" cy="669763"/>
          </a:xfrm>
          <a:prstGeom prst="rect">
            <a:avLst/>
          </a:prstGeom>
          <a:ln w="12700">
            <a:miter lim="400000"/>
          </a:ln>
        </p:spPr>
      </p:pic>
      <p:sp>
        <p:nvSpPr>
          <p:cNvPr id="1034" name="Shape 1034"/>
          <p:cNvSpPr/>
          <p:nvPr/>
        </p:nvSpPr>
        <p:spPr>
          <a:xfrm>
            <a:off x="9925126" y="6452953"/>
            <a:ext cx="1128826" cy="173038"/>
          </a:xfrm>
          <a:prstGeom prst="rect">
            <a:avLst/>
          </a:prstGeom>
          <a:ln w="12700">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ctr" defTabSz="292100">
              <a:defRPr sz="700" spc="70">
                <a:solidFill>
                  <a:srgbClr val="B8C2C4"/>
                </a:solidFill>
                <a:latin typeface="Verdana"/>
                <a:ea typeface="Verdana"/>
                <a:cs typeface="Verdana"/>
                <a:sym typeface="Verdana"/>
              </a:defRPr>
            </a:lvl1pPr>
          </a:lstStyle>
          <a:p>
            <a:pPr hangingPunct="0"/>
            <a:r>
              <a:rPr kern="0"/>
              <a:t>DockerCon EU 2015</a:t>
            </a:r>
          </a:p>
        </p:txBody>
      </p:sp>
      <p:sp>
        <p:nvSpPr>
          <p:cNvPr id="1035" name="Shape 1035"/>
          <p:cNvSpPr>
            <a:spLocks noGrp="1"/>
          </p:cNvSpPr>
          <p:nvPr>
            <p:ph type="title"/>
          </p:nvPr>
        </p:nvSpPr>
        <p:spPr>
          <a:xfrm>
            <a:off x="323850" y="277309"/>
            <a:ext cx="11525250" cy="817561"/>
          </a:xfrm>
          <a:prstGeom prst="rect">
            <a:avLst/>
          </a:prstGeom>
        </p:spPr>
        <p:txBody>
          <a:bodyPr lIns="121897" tIns="121897" rIns="121897" bIns="121897"/>
          <a:lstStyle>
            <a:lvl1pPr defTabSz="292100">
              <a:lnSpc>
                <a:spcPct val="100000"/>
              </a:lnSpc>
              <a:defRPr sz="4200" b="1" spc="0">
                <a:solidFill>
                  <a:srgbClr val="2296CC"/>
                </a:solidFill>
                <a:latin typeface="Arial"/>
                <a:ea typeface="Arial"/>
                <a:cs typeface="Arial"/>
                <a:sym typeface="Arial"/>
              </a:defRPr>
            </a:lvl1pPr>
          </a:lstStyle>
          <a:p>
            <a:r>
              <a:t>Title Text</a:t>
            </a:r>
          </a:p>
        </p:txBody>
      </p:sp>
      <p:sp>
        <p:nvSpPr>
          <p:cNvPr id="1036" name="Shape 1036"/>
          <p:cNvSpPr>
            <a:spLocks noGrp="1"/>
          </p:cNvSpPr>
          <p:nvPr>
            <p:ph type="sldNum" sz="quarter" idx="2"/>
          </p:nvPr>
        </p:nvSpPr>
        <p:spPr>
          <a:xfrm>
            <a:off x="5892800" y="6172200"/>
            <a:ext cx="2844800" cy="368301"/>
          </a:xfrm>
          <a:prstGeom prst="rect">
            <a:avLst/>
          </a:prstGeom>
        </p:spPr>
        <p:txBody>
          <a:bodyPr wrap="none" lIns="22859" tIns="22859" rIns="22859" bIns="22859" anchor="ctr"/>
          <a:lstStyle>
            <a:lvl1pPr defTabSz="292100">
              <a:defRPr sz="600">
                <a:solidFill>
                  <a:srgbClr val="000000"/>
                </a:solidFill>
                <a:latin typeface="Arial"/>
                <a:ea typeface="Arial"/>
                <a:cs typeface="Arial"/>
                <a:sym typeface="Arial"/>
              </a:defRPr>
            </a:lvl1pPr>
          </a:lstStyle>
          <a:p>
            <a:fld id="{86CB4B4D-7CA3-9044-876B-883B54F8677D}" type="slidenum">
              <a:rPr/>
              <a:pPr/>
              <a:t>‹#›</a:t>
            </a:fld>
            <a:endParaRPr/>
          </a:p>
        </p:txBody>
      </p:sp>
    </p:spTree>
    <p:extLst>
      <p:ext uri="{BB962C8B-B14F-4D97-AF65-F5344CB8AC3E}">
        <p14:creationId xmlns:p14="http://schemas.microsoft.com/office/powerpoint/2010/main" val="1247905570"/>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and Bullets">
    <p:bg>
      <p:bgPr>
        <a:solidFill>
          <a:srgbClr val="0095CB"/>
        </a:solidFill>
        <a:effectLst/>
      </p:bgPr>
    </p:bg>
    <p:spTree>
      <p:nvGrpSpPr>
        <p:cNvPr id="1" name=""/>
        <p:cNvGrpSpPr/>
        <p:nvPr/>
      </p:nvGrpSpPr>
      <p:grpSpPr>
        <a:xfrm>
          <a:off x="0" y="0"/>
          <a:ext cx="0" cy="0"/>
          <a:chOff x="0" y="0"/>
          <a:chExt cx="0" cy="0"/>
        </a:xfrm>
      </p:grpSpPr>
      <p:pic>
        <p:nvPicPr>
          <p:cNvPr id="1043"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86270" y="5905500"/>
            <a:ext cx="1029531" cy="669763"/>
          </a:xfrm>
          <a:prstGeom prst="rect">
            <a:avLst/>
          </a:prstGeom>
          <a:ln w="12700">
            <a:miter lim="400000"/>
          </a:ln>
        </p:spPr>
      </p:pic>
      <p:sp>
        <p:nvSpPr>
          <p:cNvPr id="1044" name="Shape 1044"/>
          <p:cNvSpPr/>
          <p:nvPr/>
        </p:nvSpPr>
        <p:spPr>
          <a:xfrm>
            <a:off x="9925126" y="6452953"/>
            <a:ext cx="1128826" cy="173038"/>
          </a:xfrm>
          <a:prstGeom prst="rect">
            <a:avLst/>
          </a:prstGeom>
          <a:ln w="12700">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ctr" defTabSz="292100">
              <a:defRPr sz="700" spc="70">
                <a:solidFill>
                  <a:srgbClr val="B8C2C4"/>
                </a:solidFill>
                <a:latin typeface="Verdana"/>
                <a:ea typeface="Verdana"/>
                <a:cs typeface="Verdana"/>
                <a:sym typeface="Verdana"/>
              </a:defRPr>
            </a:lvl1pPr>
          </a:lstStyle>
          <a:p>
            <a:pPr hangingPunct="0"/>
            <a:r>
              <a:rPr kern="0"/>
              <a:t>DockerCon EU 2015</a:t>
            </a:r>
          </a:p>
        </p:txBody>
      </p:sp>
      <p:sp>
        <p:nvSpPr>
          <p:cNvPr id="1045" name="Shape 1045"/>
          <p:cNvSpPr>
            <a:spLocks noGrp="1"/>
          </p:cNvSpPr>
          <p:nvPr>
            <p:ph type="title"/>
          </p:nvPr>
        </p:nvSpPr>
        <p:spPr>
          <a:xfrm>
            <a:off x="739039" y="770327"/>
            <a:ext cx="10875941" cy="520840"/>
          </a:xfrm>
          <a:prstGeom prst="rect">
            <a:avLst/>
          </a:prstGeom>
        </p:spPr>
        <p:txBody>
          <a:bodyPr lIns="0" tIns="0" rIns="0" bIns="0" anchor="t"/>
          <a:lstStyle>
            <a:lvl1pPr defTabSz="292100">
              <a:lnSpc>
                <a:spcPct val="100000"/>
              </a:lnSpc>
              <a:defRPr sz="3400" b="1" spc="0">
                <a:solidFill>
                  <a:srgbClr val="F06465"/>
                </a:solidFill>
                <a:latin typeface="Gotham Rounded Bold"/>
                <a:ea typeface="Gotham Rounded Bold"/>
                <a:cs typeface="Gotham Rounded Bold"/>
                <a:sym typeface="Gotham Rounded Bold"/>
              </a:defRPr>
            </a:lvl1pPr>
          </a:lstStyle>
          <a:p>
            <a:r>
              <a:t>Title Text</a:t>
            </a:r>
          </a:p>
        </p:txBody>
      </p:sp>
      <p:sp>
        <p:nvSpPr>
          <p:cNvPr id="1046" name="Shape 1046"/>
          <p:cNvSpPr>
            <a:spLocks noGrp="1"/>
          </p:cNvSpPr>
          <p:nvPr>
            <p:ph type="body" idx="1"/>
          </p:nvPr>
        </p:nvSpPr>
        <p:spPr>
          <a:xfrm>
            <a:off x="739039" y="1862665"/>
            <a:ext cx="10875941" cy="3792979"/>
          </a:xfrm>
          <a:prstGeom prst="rect">
            <a:avLst/>
          </a:prstGeom>
        </p:spPr>
        <p:txBody>
          <a:bodyPr lIns="0" tIns="0" rIns="0" bIns="0"/>
          <a:lstStyle>
            <a:lvl1pPr marL="446264" indent="-446264" defTabSz="292100">
              <a:lnSpc>
                <a:spcPct val="100000"/>
              </a:lnSpc>
              <a:spcBef>
                <a:spcPts val="1200"/>
              </a:spcBef>
              <a:buSzPct val="110000"/>
              <a:buFontTx/>
              <a:buBlip>
                <a:blip r:embed="rId3"/>
              </a:buBlip>
              <a:defRPr sz="2200" b="1">
                <a:solidFill>
                  <a:srgbClr val="F06465"/>
                </a:solidFill>
                <a:latin typeface="Gotham Rounded Medium"/>
                <a:ea typeface="Gotham Rounded Medium"/>
                <a:cs typeface="Gotham Rounded Medium"/>
                <a:sym typeface="Gotham Rounded Medium"/>
              </a:defRPr>
            </a:lvl1pPr>
            <a:lvl2pPr marL="0" indent="0" defTabSz="292100">
              <a:lnSpc>
                <a:spcPct val="100000"/>
              </a:lnSpc>
              <a:spcBef>
                <a:spcPts val="1200"/>
              </a:spcBef>
              <a:buSzTx/>
              <a:buFontTx/>
              <a:buNone/>
              <a:defRPr sz="2200" b="1">
                <a:solidFill>
                  <a:srgbClr val="F06465"/>
                </a:solidFill>
                <a:latin typeface="Gotham Rounded Medium"/>
                <a:ea typeface="Gotham Rounded Medium"/>
                <a:cs typeface="Gotham Rounded Medium"/>
                <a:sym typeface="Gotham Rounded Medium"/>
              </a:defRPr>
            </a:lvl2pPr>
            <a:lvl3pPr marL="0" indent="0" defTabSz="292100">
              <a:lnSpc>
                <a:spcPct val="100000"/>
              </a:lnSpc>
              <a:spcBef>
                <a:spcPts val="1200"/>
              </a:spcBef>
              <a:buSzTx/>
              <a:buFontTx/>
              <a:buNone/>
              <a:defRPr sz="2200" b="1">
                <a:solidFill>
                  <a:srgbClr val="F06465"/>
                </a:solidFill>
                <a:latin typeface="Gotham Rounded Medium"/>
                <a:ea typeface="Gotham Rounded Medium"/>
                <a:cs typeface="Gotham Rounded Medium"/>
                <a:sym typeface="Gotham Rounded Medium"/>
              </a:defRPr>
            </a:lvl3pPr>
            <a:lvl4pPr marL="0" indent="0" defTabSz="292100">
              <a:lnSpc>
                <a:spcPct val="100000"/>
              </a:lnSpc>
              <a:spcBef>
                <a:spcPts val="1200"/>
              </a:spcBef>
              <a:buSzTx/>
              <a:buFontTx/>
              <a:buNone/>
              <a:defRPr sz="2200" b="1">
                <a:solidFill>
                  <a:srgbClr val="F06465"/>
                </a:solidFill>
                <a:latin typeface="Gotham Rounded Medium"/>
                <a:ea typeface="Gotham Rounded Medium"/>
                <a:cs typeface="Gotham Rounded Medium"/>
                <a:sym typeface="Gotham Rounded Medium"/>
              </a:defRPr>
            </a:lvl4pPr>
            <a:lvl5pPr marL="0" indent="0" defTabSz="292100">
              <a:lnSpc>
                <a:spcPct val="100000"/>
              </a:lnSpc>
              <a:spcBef>
                <a:spcPts val="1200"/>
              </a:spcBef>
              <a:buSzTx/>
              <a:buFontTx/>
              <a:buNone/>
              <a:defRPr sz="2200" b="1">
                <a:solidFill>
                  <a:srgbClr val="F06465"/>
                </a:solidFill>
                <a:latin typeface="Gotham Rounded Medium"/>
                <a:ea typeface="Gotham Rounded Medium"/>
                <a:cs typeface="Gotham Rounded Medium"/>
                <a:sym typeface="Gotham Rounded Medium"/>
              </a:defRPr>
            </a:lvl5pPr>
          </a:lstStyle>
          <a:p>
            <a:r>
              <a:t>Body Level One</a:t>
            </a:r>
          </a:p>
          <a:p>
            <a:pPr lvl="1"/>
            <a:r>
              <a:t>Body Level Two</a:t>
            </a:r>
          </a:p>
          <a:p>
            <a:pPr lvl="2"/>
            <a:r>
              <a:t>Body Level Three</a:t>
            </a:r>
          </a:p>
          <a:p>
            <a:pPr lvl="3"/>
            <a:r>
              <a:t>Body Level Four</a:t>
            </a:r>
          </a:p>
          <a:p>
            <a:pPr lvl="4"/>
            <a:r>
              <a:t>Body Level Five</a:t>
            </a:r>
          </a:p>
        </p:txBody>
      </p:sp>
      <p:sp>
        <p:nvSpPr>
          <p:cNvPr id="1047" name="Shape 1047"/>
          <p:cNvSpPr>
            <a:spLocks noGrp="1"/>
          </p:cNvSpPr>
          <p:nvPr>
            <p:ph type="body" sz="quarter" idx="13"/>
          </p:nvPr>
        </p:nvSpPr>
        <p:spPr>
          <a:xfrm>
            <a:off x="738981" y="1301484"/>
            <a:ext cx="10875963" cy="561182"/>
          </a:xfrm>
          <a:prstGeom prst="rect">
            <a:avLst/>
          </a:prstGeom>
        </p:spPr>
        <p:txBody>
          <a:bodyPr lIns="0" tIns="0" rIns="0" bIns="0"/>
          <a:lstStyle/>
          <a:p>
            <a:pPr marL="0" indent="0" defTabSz="292100">
              <a:lnSpc>
                <a:spcPct val="100000"/>
              </a:lnSpc>
              <a:spcBef>
                <a:spcPts val="1200"/>
              </a:spcBef>
              <a:buSzTx/>
              <a:buFontTx/>
              <a:buNone/>
              <a:defRPr sz="2000" b="1">
                <a:solidFill>
                  <a:srgbClr val="2C3C43"/>
                </a:solidFill>
                <a:latin typeface="Gotham Rounded Bold"/>
                <a:ea typeface="Gotham Rounded Bold"/>
                <a:cs typeface="Gotham Rounded Bold"/>
                <a:sym typeface="Gotham Rounded Bold"/>
              </a:defRPr>
            </a:pPr>
            <a:endParaRPr/>
          </a:p>
        </p:txBody>
      </p:sp>
      <p:sp>
        <p:nvSpPr>
          <p:cNvPr id="1048" name="Shape 1048"/>
          <p:cNvSpPr>
            <a:spLocks noGrp="1"/>
          </p:cNvSpPr>
          <p:nvPr>
            <p:ph type="sldNum" sz="quarter" idx="2"/>
          </p:nvPr>
        </p:nvSpPr>
        <p:spPr>
          <a:xfrm>
            <a:off x="-2241" y="6591300"/>
            <a:ext cx="397452" cy="391349"/>
          </a:xfrm>
          <a:prstGeom prst="rect">
            <a:avLst/>
          </a:prstGeom>
        </p:spPr>
        <p:txBody>
          <a:bodyPr wrap="none" lIns="22859" tIns="22859" rIns="22859" bIns="22859" anchor="t"/>
          <a:lstStyle>
            <a:lvl1pPr algn="ctr" defTabSz="292100">
              <a:defRPr sz="2400">
                <a:solidFill>
                  <a:srgbClr val="000000"/>
                </a:solidFill>
                <a:latin typeface="Arial"/>
                <a:ea typeface="Arial"/>
                <a:cs typeface="Arial"/>
                <a:sym typeface="Arial"/>
              </a:defRPr>
            </a:lvl1pPr>
          </a:lstStyle>
          <a:p>
            <a:fld id="{86CB4B4D-7CA3-9044-876B-883B54F8677D}" type="slidenum">
              <a:rPr/>
              <a:pPr/>
              <a:t>‹#›</a:t>
            </a:fld>
            <a:endParaRPr/>
          </a:p>
        </p:txBody>
      </p:sp>
    </p:spTree>
    <p:extLst>
      <p:ext uri="{BB962C8B-B14F-4D97-AF65-F5344CB8AC3E}">
        <p14:creationId xmlns:p14="http://schemas.microsoft.com/office/powerpoint/2010/main" val="465245506"/>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pic>
        <p:nvPicPr>
          <p:cNvPr id="2" name="Picture 10" descr="PPT D1"/>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247" y="9531"/>
            <a:ext cx="12187767" cy="6854825"/>
          </a:xfrm>
          <a:prstGeom prst="rect">
            <a:avLst/>
          </a:prstGeom>
          <a:noFill/>
          <a:ln w="9525">
            <a:noFill/>
            <a:miter lim="800000"/>
            <a:headEnd/>
            <a:tailEnd/>
          </a:ln>
        </p:spPr>
      </p:pic>
      <p:sp>
        <p:nvSpPr>
          <p:cNvPr id="3" name="Rectangle 2"/>
          <p:cNvSpPr>
            <a:spLocks noChangeArrowheads="1"/>
          </p:cNvSpPr>
          <p:nvPr/>
        </p:nvSpPr>
        <p:spPr bwMode="auto">
          <a:xfrm>
            <a:off x="914400" y="1752600"/>
            <a:ext cx="10464800" cy="2895600"/>
          </a:xfrm>
          <a:prstGeom prst="rect">
            <a:avLst/>
          </a:prstGeom>
          <a:noFill/>
          <a:ln w="12700">
            <a:noFill/>
            <a:miter lim="800000"/>
            <a:headEnd type="none" w="sm" len="sm"/>
            <a:tailEnd type="none" w="sm" len="sm"/>
          </a:ln>
          <a:effectLst/>
        </p:spPr>
        <p:txBody>
          <a:bodyPr/>
          <a:lstStyle/>
          <a:p>
            <a:pPr algn="ctr" rtl="0">
              <a:spcBef>
                <a:spcPct val="20000"/>
              </a:spcBef>
              <a:buClr>
                <a:srgbClr val="CC0099"/>
              </a:buClr>
              <a:buFont typeface="Wingdings" pitchFamily="2" charset="2"/>
              <a:buNone/>
              <a:defRPr/>
            </a:pPr>
            <a:endParaRPr lang="en-US" sz="2400">
              <a:latin typeface="Tahoma" pitchFamily="34" charset="0"/>
              <a:cs typeface="Tahoma" pitchFamily="34" charset="0"/>
            </a:endParaRPr>
          </a:p>
        </p:txBody>
      </p:sp>
      <p:pic>
        <p:nvPicPr>
          <p:cNvPr id="4" name="Picture 10" descr="Logtel-logo"/>
          <p:cNvPicPr>
            <a:picLocks noChangeAspect="1" noChangeArrowheads="1"/>
          </p:cNvPicPr>
          <p:nvPr userDrawn="1"/>
        </p:nvPicPr>
        <p:blipFill>
          <a:blip r:embed="rId3" cstate="email">
            <a:clrChange>
              <a:clrFrom>
                <a:srgbClr val="FEFFFD"/>
              </a:clrFrom>
              <a:clrTo>
                <a:srgbClr val="FEFFFD">
                  <a:alpha val="0"/>
                </a:srgbClr>
              </a:clrTo>
            </a:clrChange>
            <a:extLst>
              <a:ext uri="{28A0092B-C50C-407E-A947-70E740481C1C}">
                <a14:useLocalDpi xmlns:a14="http://schemas.microsoft.com/office/drawing/2010/main"/>
              </a:ext>
            </a:extLst>
          </a:blip>
          <a:srcRect/>
          <a:stretch>
            <a:fillRect/>
          </a:stretch>
        </p:blipFill>
        <p:spPr bwMode="auto">
          <a:xfrm>
            <a:off x="101613" y="2"/>
            <a:ext cx="2527300" cy="719139"/>
          </a:xfrm>
          <a:prstGeom prst="rect">
            <a:avLst/>
          </a:prstGeom>
          <a:noFill/>
          <a:ln w="9525">
            <a:noFill/>
            <a:miter lim="800000"/>
            <a:headEnd/>
            <a:tailEnd/>
          </a:ln>
        </p:spPr>
      </p:pic>
      <p:sp>
        <p:nvSpPr>
          <p:cNvPr id="5" name="Rectangle 4"/>
          <p:cNvSpPr>
            <a:spLocks noChangeArrowheads="1"/>
          </p:cNvSpPr>
          <p:nvPr userDrawn="1"/>
        </p:nvSpPr>
        <p:spPr bwMode="auto">
          <a:xfrm>
            <a:off x="135480" y="6583371"/>
            <a:ext cx="1742785" cy="276999"/>
          </a:xfrm>
          <a:prstGeom prst="rect">
            <a:avLst/>
          </a:prstGeom>
          <a:noFill/>
          <a:ln w="28575" algn="ctr">
            <a:noFill/>
            <a:miter lim="800000"/>
            <a:headEnd/>
            <a:tailEnd/>
          </a:ln>
          <a:effectLst/>
        </p:spPr>
        <p:txBody>
          <a:bodyPr wrap="none">
            <a:spAutoFit/>
          </a:bodyPr>
          <a:lstStyle/>
          <a:p>
            <a:pPr algn="l" rtl="0">
              <a:defRPr/>
            </a:pPr>
            <a:r>
              <a:rPr lang="en-US" sz="1000">
                <a:solidFill>
                  <a:srgbClr val="003366"/>
                </a:solidFill>
                <a:latin typeface="Tahoma" pitchFamily="34" charset="0"/>
                <a:cs typeface="Tahoma" pitchFamily="34" charset="0"/>
              </a:rPr>
              <a:t>Copyright © 2011 LOGTEL</a:t>
            </a:r>
            <a:r>
              <a:rPr lang="en-US" sz="1200" b="1">
                <a:solidFill>
                  <a:srgbClr val="003366"/>
                </a:solidFill>
                <a:latin typeface="Arial" charset="0"/>
                <a:cs typeface="Arial" charset="0"/>
              </a:rPr>
              <a:t> </a:t>
            </a:r>
          </a:p>
        </p:txBody>
      </p:sp>
    </p:spTree>
    <p:extLst>
      <p:ext uri="{BB962C8B-B14F-4D97-AF65-F5344CB8AC3E}">
        <p14:creationId xmlns:p14="http://schemas.microsoft.com/office/powerpoint/2010/main" val="21655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nodePh="1">
                                  <p:stCondLst>
                                    <p:cond delay="0"/>
                                  </p:stCondLst>
                                  <p:endCondLst>
                                    <p:cond evt="begin" delay="0">
                                      <p:tn val="5"/>
                                    </p:cond>
                                  </p:end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B8CA6F2D-4A9B-4342-B4DF-ACF30C2356DB}" type="slidenum">
              <a:rPr lang="he-IL"/>
              <a:pPr>
                <a:defRPr/>
              </a:pPr>
              <a:t>‹#›</a:t>
            </a:fld>
            <a:endParaRPr lang="en-US">
              <a:cs typeface="Tahoma" pitchFamily="34" charset="0"/>
            </a:endParaRPr>
          </a:p>
        </p:txBody>
      </p:sp>
    </p:spTree>
    <p:extLst>
      <p:ext uri="{BB962C8B-B14F-4D97-AF65-F5344CB8AC3E}">
        <p14:creationId xmlns:p14="http://schemas.microsoft.com/office/powerpoint/2010/main" val="6276895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a:ln/>
        </p:spPr>
        <p:txBody>
          <a:bodyPr/>
          <a:lstStyle>
            <a:lvl1pPr>
              <a:defRPr/>
            </a:lvl1pPr>
          </a:lstStyle>
          <a:p>
            <a:pPr>
              <a:defRPr/>
            </a:pPr>
            <a:fld id="{48B7FDBC-3F6C-4A24-AA92-F1C8A09791FC}" type="slidenum">
              <a:rPr lang="he-IL"/>
              <a:pPr>
                <a:defRPr/>
              </a:pPr>
              <a:t>‹#›</a:t>
            </a:fld>
            <a:endParaRPr lang="en-US">
              <a:cs typeface="Tahoma" pitchFamily="34" charset="0"/>
            </a:endParaRPr>
          </a:p>
        </p:txBody>
      </p:sp>
    </p:spTree>
    <p:extLst>
      <p:ext uri="{BB962C8B-B14F-4D97-AF65-F5344CB8AC3E}">
        <p14:creationId xmlns:p14="http://schemas.microsoft.com/office/powerpoint/2010/main" val="41595576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 y="1447800"/>
            <a:ext cx="5842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447800"/>
            <a:ext cx="5842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a:ln/>
        </p:spPr>
        <p:txBody>
          <a:bodyPr/>
          <a:lstStyle>
            <a:lvl1pPr>
              <a:defRPr/>
            </a:lvl1pPr>
          </a:lstStyle>
          <a:p>
            <a:pPr>
              <a:defRPr/>
            </a:pPr>
            <a:fld id="{56038C2A-0DA7-4637-B349-5BDD2038CB5D}" type="slidenum">
              <a:rPr lang="he-IL"/>
              <a:pPr>
                <a:defRPr/>
              </a:pPr>
              <a:t>‹#›</a:t>
            </a:fld>
            <a:endParaRPr lang="en-US">
              <a:cs typeface="Tahoma" pitchFamily="34" charset="0"/>
            </a:endParaRPr>
          </a:p>
        </p:txBody>
      </p:sp>
    </p:spTree>
    <p:extLst>
      <p:ext uri="{BB962C8B-B14F-4D97-AF65-F5344CB8AC3E}">
        <p14:creationId xmlns:p14="http://schemas.microsoft.com/office/powerpoint/2010/main" val="31886634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a:ln/>
        </p:spPr>
        <p:txBody>
          <a:bodyPr/>
          <a:lstStyle>
            <a:lvl1pPr>
              <a:defRPr/>
            </a:lvl1pPr>
          </a:lstStyle>
          <a:p>
            <a:pPr>
              <a:defRPr/>
            </a:pPr>
            <a:fld id="{A77782BA-BF23-4638-AD13-E6846A668019}" type="slidenum">
              <a:rPr lang="he-IL"/>
              <a:pPr>
                <a:defRPr/>
              </a:pPr>
              <a:t>‹#›</a:t>
            </a:fld>
            <a:endParaRPr lang="en-US">
              <a:cs typeface="Tahoma" pitchFamily="34" charset="0"/>
            </a:endParaRPr>
          </a:p>
        </p:txBody>
      </p:sp>
    </p:spTree>
    <p:extLst>
      <p:ext uri="{BB962C8B-B14F-4D97-AF65-F5344CB8AC3E}">
        <p14:creationId xmlns:p14="http://schemas.microsoft.com/office/powerpoint/2010/main" val="2209077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Header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362201"/>
            <a:ext cx="10972800" cy="1362075"/>
          </a:xfrm>
        </p:spPr>
        <p:txBody>
          <a:bodyPr anchor="ctr">
            <a:noAutofit/>
          </a:bodyPr>
          <a:lstStyle>
            <a:lvl1pPr algn="l">
              <a:defRPr sz="8800" b="1" cap="none"/>
            </a:lvl1pPr>
          </a:lstStyle>
          <a:p>
            <a:r>
              <a:rPr lang="en-US" dirty="0"/>
              <a:t>Section 1</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556" y="3764592"/>
            <a:ext cx="8751371" cy="1867565"/>
          </a:xfrm>
          <a:prstGeom prst="rect">
            <a:avLst/>
          </a:prstGeom>
        </p:spPr>
      </p:pic>
    </p:spTree>
    <p:extLst>
      <p:ext uri="{BB962C8B-B14F-4D97-AF65-F5344CB8AC3E}">
        <p14:creationId xmlns:p14="http://schemas.microsoft.com/office/powerpoint/2010/main" val="22139946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p:ext uri="{DCECCB84-F9BA-43D5-87BE-67443E8EF086}">
      <p15:sldGuideLst xmlns:p15="http://schemas.microsoft.com/office/powerpoint/2012/main">
        <p15:guide id="1" orient="horz" pos="1116" userDrawn="1">
          <p15:clr>
            <a:srgbClr val="FBAE40"/>
          </p15:clr>
        </p15:guide>
        <p15:guide id="2" pos="288" userDrawn="1">
          <p15:clr>
            <a:srgbClr val="FBAE40"/>
          </p15:clr>
        </p15:guide>
        <p15:guide id="3" pos="5472"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sldNum" sz="quarter" idx="10"/>
          </p:nvPr>
        </p:nvSpPr>
        <p:spPr>
          <a:ln/>
        </p:spPr>
        <p:txBody>
          <a:bodyPr/>
          <a:lstStyle>
            <a:lvl1pPr>
              <a:defRPr/>
            </a:lvl1pPr>
          </a:lstStyle>
          <a:p>
            <a:pPr>
              <a:defRPr/>
            </a:pPr>
            <a:fld id="{5FB0844B-9FFB-45FD-84D4-30018196ECA8}" type="slidenum">
              <a:rPr lang="he-IL"/>
              <a:pPr>
                <a:defRPr/>
              </a:pPr>
              <a:t>‹#›</a:t>
            </a:fld>
            <a:endParaRPr lang="en-US">
              <a:cs typeface="Tahoma" pitchFamily="34" charset="0"/>
            </a:endParaRPr>
          </a:p>
        </p:txBody>
      </p:sp>
    </p:spTree>
    <p:extLst>
      <p:ext uri="{BB962C8B-B14F-4D97-AF65-F5344CB8AC3E}">
        <p14:creationId xmlns:p14="http://schemas.microsoft.com/office/powerpoint/2010/main" val="33430683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28F8316F-B8CF-45E5-8D30-41225BC0E8BB}" type="slidenum">
              <a:rPr lang="he-IL"/>
              <a:pPr>
                <a:defRPr/>
              </a:pPr>
              <a:t>‹#›</a:t>
            </a:fld>
            <a:endParaRPr lang="en-US">
              <a:cs typeface="Tahoma" pitchFamily="34" charset="0"/>
            </a:endParaRPr>
          </a:p>
        </p:txBody>
      </p:sp>
    </p:spTree>
    <p:extLst>
      <p:ext uri="{BB962C8B-B14F-4D97-AF65-F5344CB8AC3E}">
        <p14:creationId xmlns:p14="http://schemas.microsoft.com/office/powerpoint/2010/main" val="37886384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4"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8"/>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4"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759D555C-396F-4A59-A86F-CE1F251FBCBD}" type="slidenum">
              <a:rPr lang="he-IL"/>
              <a:pPr>
                <a:defRPr/>
              </a:pPr>
              <a:t>‹#›</a:t>
            </a:fld>
            <a:endParaRPr lang="en-US">
              <a:cs typeface="Tahoma" pitchFamily="34" charset="0"/>
            </a:endParaRPr>
          </a:p>
        </p:txBody>
      </p:sp>
    </p:spTree>
    <p:extLst>
      <p:ext uri="{BB962C8B-B14F-4D97-AF65-F5344CB8AC3E}">
        <p14:creationId xmlns:p14="http://schemas.microsoft.com/office/powerpoint/2010/main" val="304635044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44"/>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a:ln/>
        </p:spPr>
        <p:txBody>
          <a:bodyPr/>
          <a:lstStyle>
            <a:lvl1pPr>
              <a:defRPr/>
            </a:lvl1pPr>
          </a:lstStyle>
          <a:p>
            <a:pPr>
              <a:defRPr/>
            </a:pPr>
            <a:fld id="{1EDBAD9B-5AE4-4A83-A8D5-57AA58CD4373}" type="slidenum">
              <a:rPr lang="he-IL"/>
              <a:pPr>
                <a:defRPr/>
              </a:pPr>
              <a:t>‹#›</a:t>
            </a:fld>
            <a:endParaRPr lang="en-US">
              <a:cs typeface="Tahoma" pitchFamily="34" charset="0"/>
            </a:endParaRPr>
          </a:p>
        </p:txBody>
      </p:sp>
    </p:spTree>
    <p:extLst>
      <p:ext uri="{BB962C8B-B14F-4D97-AF65-F5344CB8AC3E}">
        <p14:creationId xmlns:p14="http://schemas.microsoft.com/office/powerpoint/2010/main" val="14636853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2B4C9248-B870-4792-8E6F-EC336BBCE2AE}" type="slidenum">
              <a:rPr lang="he-IL"/>
              <a:pPr>
                <a:defRPr/>
              </a:pPr>
              <a:t>‹#›</a:t>
            </a:fld>
            <a:endParaRPr lang="en-US">
              <a:cs typeface="Tahoma" pitchFamily="34" charset="0"/>
            </a:endParaRPr>
          </a:p>
        </p:txBody>
      </p:sp>
    </p:spTree>
    <p:extLst>
      <p:ext uri="{BB962C8B-B14F-4D97-AF65-F5344CB8AC3E}">
        <p14:creationId xmlns:p14="http://schemas.microsoft.com/office/powerpoint/2010/main" val="220060488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7000" y="838200"/>
            <a:ext cx="29718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1600" y="838200"/>
            <a:ext cx="87122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a:ln/>
        </p:spPr>
        <p:txBody>
          <a:bodyPr/>
          <a:lstStyle>
            <a:lvl1pPr>
              <a:defRPr/>
            </a:lvl1pPr>
          </a:lstStyle>
          <a:p>
            <a:pPr>
              <a:defRPr/>
            </a:pPr>
            <a:fld id="{751C887F-2EC8-4CFE-9D62-E033D4B651AB}" type="slidenum">
              <a:rPr lang="he-IL"/>
              <a:pPr>
                <a:defRPr/>
              </a:pPr>
              <a:t>‹#›</a:t>
            </a:fld>
            <a:endParaRPr lang="en-US">
              <a:cs typeface="Tahoma" pitchFamily="34" charset="0"/>
            </a:endParaRPr>
          </a:p>
        </p:txBody>
      </p:sp>
    </p:spTree>
    <p:extLst>
      <p:ext uri="{BB962C8B-B14F-4D97-AF65-F5344CB8AC3E}">
        <p14:creationId xmlns:p14="http://schemas.microsoft.com/office/powerpoint/2010/main" val="343401677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5547" y="1047754"/>
            <a:ext cx="9283700" cy="600075"/>
          </a:xfrm>
        </p:spPr>
        <p:txBody>
          <a:bodyPr/>
          <a:lstStyle/>
          <a:p>
            <a:r>
              <a:rPr lang="en-US"/>
              <a:t>Click to edit Master title style</a:t>
            </a:r>
            <a:endParaRPr lang="he-IL"/>
          </a:p>
        </p:txBody>
      </p:sp>
      <p:sp>
        <p:nvSpPr>
          <p:cNvPr id="3" name="Text Placeholder 2"/>
          <p:cNvSpPr>
            <a:spLocks noGrp="1"/>
          </p:cNvSpPr>
          <p:nvPr>
            <p:ph type="body" sz="half" idx="1"/>
          </p:nvPr>
        </p:nvSpPr>
        <p:spPr>
          <a:xfrm>
            <a:off x="1515539" y="1889133"/>
            <a:ext cx="4516967" cy="147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235711" y="1889133"/>
            <a:ext cx="4519084" cy="147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97639067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2" y="593369"/>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2"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1" y="6217621"/>
            <a:ext cx="731599" cy="52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00" b="0" i="0" u="none" strike="noStrike" kern="1200" cap="none" spc="0" normalizeH="0" baseline="0" noProof="0" smtClean="0">
                <a:ln>
                  <a:noFill/>
                </a:ln>
                <a:solidFill>
                  <a:srgbClr val="002B82"/>
                </a:solidFill>
                <a:effectLst/>
                <a:uLnTx/>
                <a:uFillTx/>
                <a:latin typeface="Tahoma" pitchFamily="34" charset="0"/>
                <a:ea typeface="Arial Unicode MS" pitchFamily="34" charset="-128"/>
                <a:cs typeface="Arial Unicode MS" pitchFamily="34" charset="-128"/>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 sz="1000" b="0" i="0" u="none" strike="noStrike" kern="1200" cap="none" spc="0" normalizeH="0" baseline="0" noProof="0">
              <a:ln>
                <a:noFill/>
              </a:ln>
              <a:solidFill>
                <a:srgbClr val="002B82"/>
              </a:solidFill>
              <a:effectLst/>
              <a:uLnTx/>
              <a:uFillTx/>
              <a:latin typeface="Tahoma"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7405514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A2A8-287D-4920-BA40-4AC877AF32E4}"/>
              </a:ext>
            </a:extLst>
          </p:cNvPr>
          <p:cNvSpPr>
            <a:spLocks noGrp="1"/>
          </p:cNvSpPr>
          <p:nvPr>
            <p:ph type="title"/>
          </p:nvPr>
        </p:nvSpPr>
        <p:spPr>
          <a:xfrm>
            <a:off x="522513" y="365125"/>
            <a:ext cx="4700997" cy="713867"/>
          </a:xfrm>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5B61BC6B-5D36-4583-8DF6-613116171087}"/>
              </a:ext>
            </a:extLst>
          </p:cNvPr>
          <p:cNvCxnSpPr>
            <a:cxnSpLocks/>
          </p:cNvCxnSpPr>
          <p:nvPr userDrawn="1"/>
        </p:nvCxnSpPr>
        <p:spPr>
          <a:xfrm>
            <a:off x="572936" y="1454725"/>
            <a:ext cx="3806371" cy="0"/>
          </a:xfrm>
          <a:prstGeom prst="line">
            <a:avLst/>
          </a:prstGeom>
          <a:ln w="41275" cap="rnd">
            <a:gradFill>
              <a:gsLst>
                <a:gs pos="56518">
                  <a:schemeClr val="accent2"/>
                </a:gs>
                <a:gs pos="77000">
                  <a:srgbClr val="ED1C24"/>
                </a:gs>
                <a:gs pos="1000">
                  <a:schemeClr val="accent5"/>
                </a:gs>
                <a:gs pos="100000">
                  <a:schemeClr val="accent1"/>
                </a:gs>
              </a:gsLst>
              <a:lin ang="13200000" scaled="0"/>
            </a:gradFill>
          </a:ln>
        </p:spPr>
        <p:style>
          <a:lnRef idx="1">
            <a:schemeClr val="accent1"/>
          </a:lnRef>
          <a:fillRef idx="0">
            <a:schemeClr val="accent1"/>
          </a:fillRef>
          <a:effectRef idx="0">
            <a:schemeClr val="accent1"/>
          </a:effectRef>
          <a:fontRef idx="minor">
            <a:schemeClr val="tx1"/>
          </a:fontRef>
        </p:style>
      </p:cxnSp>
      <p:sp>
        <p:nvSpPr>
          <p:cNvPr id="5" name="Text Placeholder 6">
            <a:extLst>
              <a:ext uri="{FF2B5EF4-FFF2-40B4-BE49-F238E27FC236}">
                <a16:creationId xmlns:a16="http://schemas.microsoft.com/office/drawing/2014/main" id="{3C87EA27-91D4-4131-ABBA-6BE90B1FCF84}"/>
              </a:ext>
            </a:extLst>
          </p:cNvPr>
          <p:cNvSpPr>
            <a:spLocks noGrp="1"/>
          </p:cNvSpPr>
          <p:nvPr>
            <p:ph type="body" sz="quarter" idx="10"/>
          </p:nvPr>
        </p:nvSpPr>
        <p:spPr>
          <a:xfrm>
            <a:off x="572937" y="1754506"/>
            <a:ext cx="4700998" cy="4343396"/>
          </a:xfrm>
          <a:prstGeom prst="rect">
            <a:avLst/>
          </a:prstGeom>
        </p:spPr>
        <p:txBody>
          <a:body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9018ADA0-2CE8-F342-AA68-F7F14790FBA9}"/>
              </a:ext>
            </a:extLst>
          </p:cNvPr>
          <p:cNvSpPr>
            <a:spLocks noGrp="1"/>
          </p:cNvSpPr>
          <p:nvPr>
            <p:ph type="sldNum" sz="quarter" idx="4"/>
          </p:nvPr>
        </p:nvSpPr>
        <p:spPr>
          <a:xfrm>
            <a:off x="11154516" y="6329846"/>
            <a:ext cx="5730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E9396C-D1F4-44E4-876F-7C581D145044}" type="slidenum">
              <a:rPr lang="he-IL" smtClean="0"/>
              <a:pPr/>
              <a:t>‹#›</a:t>
            </a:fld>
            <a:r>
              <a:rPr lang="en-US" dirty="0"/>
              <a:t> </a:t>
            </a:r>
            <a:endParaRPr lang="he-IL" dirty="0"/>
          </a:p>
        </p:txBody>
      </p:sp>
      <p:sp>
        <p:nvSpPr>
          <p:cNvPr id="7" name="Picture Placeholder 7">
            <a:extLst>
              <a:ext uri="{FF2B5EF4-FFF2-40B4-BE49-F238E27FC236}">
                <a16:creationId xmlns:a16="http://schemas.microsoft.com/office/drawing/2014/main" id="{51BDCAC4-D31A-8A48-B9F4-CCB29E796C83}"/>
              </a:ext>
            </a:extLst>
          </p:cNvPr>
          <p:cNvSpPr>
            <a:spLocks noGrp="1"/>
          </p:cNvSpPr>
          <p:nvPr>
            <p:ph type="pic" sz="quarter" idx="13"/>
          </p:nvPr>
        </p:nvSpPr>
        <p:spPr>
          <a:xfrm>
            <a:off x="6511853" y="1454725"/>
            <a:ext cx="4642663" cy="4642663"/>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marL="0" indent="0" algn="ctr">
              <a:buNone/>
              <a:defRPr sz="14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5068823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0"/>
          <p:cNvSpPr>
            <a:spLocks noGrp="1"/>
          </p:cNvSpPr>
          <p:nvPr>
            <p:ph type="title"/>
          </p:nvPr>
        </p:nvSpPr>
        <p:spPr>
          <a:xfrm>
            <a:off x="838200" y="2245685"/>
            <a:ext cx="10515600" cy="670045"/>
          </a:xfrm>
          <a:prstGeom prst="rect">
            <a:avLst/>
          </a:prstGeom>
        </p:spPr>
        <p:txBody>
          <a:bodyPr/>
          <a:lstStyle>
            <a:lvl1pPr>
              <a:defRPr sz="2700" b="1">
                <a:solidFill>
                  <a:srgbClr val="009FAC"/>
                </a:solidFill>
                <a:latin typeface="Arial" charset="0"/>
                <a:ea typeface="Arial" charset="0"/>
                <a:cs typeface="Arial" charset="0"/>
              </a:defRPr>
            </a:lvl1pPr>
          </a:lstStyle>
          <a:p>
            <a:r>
              <a:rPr lang="en-CA" dirty="0"/>
              <a:t>Click to edit Master title style</a:t>
            </a:r>
            <a:endParaRPr lang="en-US" dirty="0"/>
          </a:p>
        </p:txBody>
      </p:sp>
      <p:sp>
        <p:nvSpPr>
          <p:cNvPr id="13" name="Content Placeholder 12"/>
          <p:cNvSpPr>
            <a:spLocks noGrp="1"/>
          </p:cNvSpPr>
          <p:nvPr>
            <p:ph sz="quarter" idx="10"/>
          </p:nvPr>
        </p:nvSpPr>
        <p:spPr>
          <a:xfrm>
            <a:off x="828676" y="3123003"/>
            <a:ext cx="10506075" cy="2932741"/>
          </a:xfrm>
          <a:prstGeom prst="rect">
            <a:avLst/>
          </a:prstGeom>
        </p:spPr>
        <p:txBody>
          <a:bodyPr/>
          <a:lstStyle>
            <a:lvl1pPr>
              <a:buClr>
                <a:srgbClr val="009FAC"/>
              </a:buClr>
              <a:defRPr>
                <a:latin typeface="Arial" charset="0"/>
                <a:ea typeface="Arial" charset="0"/>
                <a:cs typeface="Arial" charset="0"/>
              </a:defRPr>
            </a:lvl1pPr>
            <a:lvl2pPr>
              <a:buClr>
                <a:srgbClr val="009FAC"/>
              </a:buClr>
              <a:defRPr>
                <a:latin typeface="Arial" charset="0"/>
                <a:ea typeface="Arial" charset="0"/>
                <a:cs typeface="Arial" charset="0"/>
              </a:defRPr>
            </a:lvl2pPr>
            <a:lvl3pPr>
              <a:buClr>
                <a:srgbClr val="009FAC"/>
              </a:buClr>
              <a:defRPr>
                <a:latin typeface="Arial" charset="0"/>
                <a:ea typeface="Arial" charset="0"/>
                <a:cs typeface="Arial" charset="0"/>
              </a:defRPr>
            </a:lvl3pPr>
            <a:lvl4pPr>
              <a:buClr>
                <a:srgbClr val="009FAC"/>
              </a:buClr>
              <a:defRPr>
                <a:latin typeface="Arial" charset="0"/>
                <a:ea typeface="Arial" charset="0"/>
                <a:cs typeface="Arial" charset="0"/>
              </a:defRPr>
            </a:lvl4pPr>
            <a:lvl5pPr>
              <a:buClr>
                <a:srgbClr val="009FAC"/>
              </a:buClr>
              <a:defRPr>
                <a:latin typeface="Arial" charset="0"/>
                <a:ea typeface="Arial" charset="0"/>
                <a:cs typeface="Arial" charset="0"/>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66667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0261"/>
            <a:ext cx="11277600" cy="566739"/>
          </a:xfrm>
        </p:spPr>
        <p:txBody>
          <a:bodyPr anchor="b"/>
          <a:lstStyle>
            <a:lvl1pPr algn="ctr">
              <a:defRPr sz="2700" b="1"/>
            </a:lvl1pPr>
          </a:lstStyle>
          <a:p>
            <a:r>
              <a:rPr lang="en-US"/>
              <a:t>Click to edit Master title style</a:t>
            </a:r>
            <a:endParaRPr lang="en-US" dirty="0"/>
          </a:p>
        </p:txBody>
      </p:sp>
      <p:sp>
        <p:nvSpPr>
          <p:cNvPr id="3" name="Picture Placeholder 2"/>
          <p:cNvSpPr>
            <a:spLocks noGrp="1"/>
          </p:cNvSpPr>
          <p:nvPr>
            <p:ph type="pic" idx="1"/>
          </p:nvPr>
        </p:nvSpPr>
        <p:spPr>
          <a:xfrm>
            <a:off x="457201" y="228600"/>
            <a:ext cx="11277600" cy="5537200"/>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r>
              <a:rPr lang="en-US"/>
              <a:t>Drag picture to placeholder or click icon to add</a:t>
            </a:r>
          </a:p>
        </p:txBody>
      </p:sp>
    </p:spTree>
    <p:extLst>
      <p:ext uri="{BB962C8B-B14F-4D97-AF65-F5344CB8AC3E}">
        <p14:creationId xmlns:p14="http://schemas.microsoft.com/office/powerpoint/2010/main" val="38238831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p:ext uri="{DCECCB84-F9BA-43D5-87BE-67443E8EF086}">
      <p15:sldGuideLst xmlns:p15="http://schemas.microsoft.com/office/powerpoint/2012/main">
        <p15:guide id="1" orient="horz" pos="108" userDrawn="1">
          <p15:clr>
            <a:srgbClr val="FBAE40"/>
          </p15:clr>
        </p15:guide>
        <p15:guide id="2" orient="horz" pos="3060" userDrawn="1">
          <p15:clr>
            <a:srgbClr val="FBAE40"/>
          </p15:clr>
        </p15:guide>
        <p15:guide id="3" pos="216" userDrawn="1">
          <p15:clr>
            <a:srgbClr val="FBAE40"/>
          </p15:clr>
        </p15:guide>
        <p15:guide id="4" pos="5544" userDrawn="1">
          <p15:clr>
            <a:srgbClr val="FBAE40"/>
          </p15:clr>
        </p15:guide>
        <p15:guide id="5" orient="horz" pos="2724"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975360"/>
          </a:xfrm>
        </p:spPr>
        <p:txBody>
          <a:bodyPr anchor="t"/>
          <a:lstStyle>
            <a:lvl1pPr>
              <a:defRPr sz="2800"/>
            </a:lvl1pPr>
          </a:lstStyle>
          <a:p>
            <a:r>
              <a:rPr lang="en-US"/>
              <a:t>Click to edit Master title style</a:t>
            </a:r>
          </a:p>
        </p:txBody>
      </p:sp>
      <p:sp>
        <p:nvSpPr>
          <p:cNvPr id="3" name="Content Placeholder 2"/>
          <p:cNvSpPr>
            <a:spLocks noGrp="1"/>
          </p:cNvSpPr>
          <p:nvPr>
            <p:ph sz="half" idx="1"/>
          </p:nvPr>
        </p:nvSpPr>
        <p:spPr>
          <a:xfrm>
            <a:off x="609600" y="1567657"/>
            <a:ext cx="5384800" cy="4525963"/>
          </a:xfrm>
        </p:spPr>
        <p:txBody>
          <a:bodyPr rIns="274320"/>
          <a:lstStyle>
            <a:lvl1pPr>
              <a:spcBef>
                <a:spcPts val="0"/>
              </a:spcBef>
              <a:spcAft>
                <a:spcPts val="600"/>
              </a:spcAft>
              <a:defRPr sz="1800">
                <a:solidFill>
                  <a:schemeClr val="tx1"/>
                </a:solidFill>
              </a:defRPr>
            </a:lvl1pPr>
            <a:lvl2pPr>
              <a:spcBef>
                <a:spcPts val="0"/>
              </a:spcBef>
              <a:spcAft>
                <a:spcPts val="600"/>
              </a:spcAft>
              <a:defRPr sz="1600">
                <a:solidFill>
                  <a:schemeClr val="tx1"/>
                </a:solidFill>
              </a:defRPr>
            </a:lvl2pPr>
            <a:lvl3pPr>
              <a:spcBef>
                <a:spcPts val="0"/>
              </a:spcBef>
              <a:spcAft>
                <a:spcPts val="600"/>
              </a:spcAft>
              <a:defRPr sz="1400">
                <a:solidFill>
                  <a:schemeClr val="tx1"/>
                </a:solidFill>
              </a:defRPr>
            </a:lvl3pPr>
            <a:lvl4pPr>
              <a:spcBef>
                <a:spcPts val="0"/>
              </a:spcBef>
              <a:spcAft>
                <a:spcPts val="600"/>
              </a:spcAft>
              <a:defRPr sz="1200">
                <a:solidFill>
                  <a:schemeClr val="tx1"/>
                </a:solidFill>
              </a:defRPr>
            </a:lvl4pPr>
            <a:lvl5pPr>
              <a:spcBef>
                <a:spcPts val="0"/>
              </a:spcBef>
              <a:spcAft>
                <a:spcPts val="600"/>
              </a:spcAft>
              <a:defRPr sz="10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567657"/>
            <a:ext cx="5384800" cy="4525963"/>
          </a:xfrm>
        </p:spPr>
        <p:txBody>
          <a:bodyPr rIns="274320"/>
          <a:lstStyle>
            <a:lvl1pPr>
              <a:spcBef>
                <a:spcPts val="0"/>
              </a:spcBef>
              <a:spcAft>
                <a:spcPts val="600"/>
              </a:spcAft>
              <a:defRPr sz="1800">
                <a:solidFill>
                  <a:schemeClr val="tx1"/>
                </a:solidFill>
              </a:defRPr>
            </a:lvl1pPr>
            <a:lvl2pPr>
              <a:spcBef>
                <a:spcPts val="0"/>
              </a:spcBef>
              <a:spcAft>
                <a:spcPts val="600"/>
              </a:spcAft>
              <a:defRPr sz="1600">
                <a:solidFill>
                  <a:schemeClr val="tx1"/>
                </a:solidFill>
              </a:defRPr>
            </a:lvl2pPr>
            <a:lvl3pPr>
              <a:spcBef>
                <a:spcPts val="0"/>
              </a:spcBef>
              <a:spcAft>
                <a:spcPts val="600"/>
              </a:spcAft>
              <a:defRPr sz="1400">
                <a:solidFill>
                  <a:schemeClr val="tx1"/>
                </a:solidFill>
              </a:defRPr>
            </a:lvl3pPr>
            <a:lvl4pPr>
              <a:spcBef>
                <a:spcPts val="0"/>
              </a:spcBef>
              <a:spcAft>
                <a:spcPts val="600"/>
              </a:spcAft>
              <a:defRPr sz="1200">
                <a:solidFill>
                  <a:schemeClr val="tx1"/>
                </a:solidFill>
              </a:defRPr>
            </a:lvl4pPr>
            <a:lvl5pPr>
              <a:spcBef>
                <a:spcPts val="0"/>
              </a:spcBef>
              <a:spcAft>
                <a:spcPts val="600"/>
              </a:spcAft>
              <a:defRPr sz="10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41994016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שער">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83101" y="2443104"/>
            <a:ext cx="5536141" cy="1073085"/>
          </a:xfrm>
          <a:prstGeom prst="rect">
            <a:avLst/>
          </a:prstGeom>
        </p:spPr>
      </p:pic>
      <p:pic>
        <p:nvPicPr>
          <p:cNvPr id="3" name="Picture 2">
            <a:extLst>
              <a:ext uri="{FF2B5EF4-FFF2-40B4-BE49-F238E27FC236}">
                <a16:creationId xmlns:a16="http://schemas.microsoft.com/office/drawing/2014/main" id="{3D34B5FD-0861-43EB-885C-0BBE12F9A53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83101" y="2443104"/>
            <a:ext cx="5536141" cy="1073085"/>
          </a:xfrm>
          <a:prstGeom prst="rect">
            <a:avLst/>
          </a:prstGeom>
        </p:spPr>
      </p:pic>
    </p:spTree>
    <p:extLst>
      <p:ext uri="{BB962C8B-B14F-4D97-AF65-F5344CB8AC3E}">
        <p14:creationId xmlns:p14="http://schemas.microsoft.com/office/powerpoint/2010/main" val="24527306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שקף נושא המצגת">
    <p:spTree>
      <p:nvGrpSpPr>
        <p:cNvPr id="1" name=""/>
        <p:cNvGrpSpPr/>
        <p:nvPr/>
      </p:nvGrpSpPr>
      <p:grpSpPr>
        <a:xfrm>
          <a:off x="0" y="0"/>
          <a:ext cx="0" cy="0"/>
          <a:chOff x="0" y="0"/>
          <a:chExt cx="0" cy="0"/>
        </a:xfrm>
      </p:grpSpPr>
      <p:sp>
        <p:nvSpPr>
          <p:cNvPr id="9" name="Text Placeholder 6"/>
          <p:cNvSpPr>
            <a:spLocks noGrp="1"/>
          </p:cNvSpPr>
          <p:nvPr>
            <p:ph type="body" sz="quarter" idx="10" hasCustomPrompt="1"/>
          </p:nvPr>
        </p:nvSpPr>
        <p:spPr>
          <a:xfrm>
            <a:off x="3627979" y="2270653"/>
            <a:ext cx="4936600" cy="550147"/>
          </a:xfrm>
          <a:prstGeom prst="rect">
            <a:avLst/>
          </a:prstGeom>
        </p:spPr>
        <p:txBody>
          <a:bodyPr/>
          <a:lstStyle>
            <a:lvl1pPr marL="0" indent="0" algn="ctr" rtl="0">
              <a:buNone/>
              <a:defRPr sz="3600" b="1" baseline="0">
                <a:solidFill>
                  <a:srgbClr val="002060"/>
                </a:solidFill>
                <a:latin typeface="Calibri" panose="020F0502020204030204" pitchFamily="34" charset="0"/>
                <a:cs typeface="Calibri" panose="020F0502020204030204" pitchFamily="34" charset="0"/>
              </a:defRPr>
            </a:lvl1pPr>
          </a:lstStyle>
          <a:p>
            <a:pPr lvl="0"/>
            <a:r>
              <a:rPr lang="en-US" dirty="0"/>
              <a:t>Subject of Presentation</a:t>
            </a:r>
            <a:endParaRPr lang="he-IL" dirty="0"/>
          </a:p>
        </p:txBody>
      </p:sp>
    </p:spTree>
    <p:extLst>
      <p:ext uri="{BB962C8B-B14F-4D97-AF65-F5344CB8AC3E}">
        <p14:creationId xmlns:p14="http://schemas.microsoft.com/office/powerpoint/2010/main" val="20065967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שקף רגיל">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752559" y="646870"/>
            <a:ext cx="10834800" cy="526474"/>
          </a:xfrm>
          <a:prstGeom prst="rect">
            <a:avLst/>
          </a:prstGeom>
        </p:spPr>
        <p:txBody>
          <a:bodyPr/>
          <a:lstStyle>
            <a:lvl1pPr algn="l" rtl="0">
              <a:defRPr sz="3200" b="1" baseline="0">
                <a:solidFill>
                  <a:schemeClr val="tx2"/>
                </a:solidFill>
                <a:latin typeface="Calibri" panose="020F0502020204030204" pitchFamily="34" charset="0"/>
                <a:cs typeface="Calibri" panose="020F0502020204030204" pitchFamily="34" charset="0"/>
              </a:defRPr>
            </a:lvl1pPr>
          </a:lstStyle>
          <a:p>
            <a:r>
              <a:rPr lang="en-US" dirty="0"/>
              <a:t>Headline 1</a:t>
            </a:r>
            <a:endParaRPr lang="he-IL" dirty="0"/>
          </a:p>
        </p:txBody>
      </p:sp>
      <p:sp>
        <p:nvSpPr>
          <p:cNvPr id="4" name="Text Placeholder 3"/>
          <p:cNvSpPr>
            <a:spLocks noGrp="1"/>
          </p:cNvSpPr>
          <p:nvPr>
            <p:ph type="body" sz="quarter" idx="13" hasCustomPrompt="1"/>
          </p:nvPr>
        </p:nvSpPr>
        <p:spPr>
          <a:xfrm>
            <a:off x="752559" y="1100925"/>
            <a:ext cx="10834800" cy="396102"/>
          </a:xfrm>
          <a:prstGeom prst="rect">
            <a:avLst/>
          </a:prstGeom>
        </p:spPr>
        <p:txBody>
          <a:bodyPr/>
          <a:lstStyle>
            <a:lvl1pPr marL="0" indent="0" algn="l" rtl="0">
              <a:buNone/>
              <a:defRPr sz="2400" baseline="0">
                <a:solidFill>
                  <a:schemeClr val="tx1">
                    <a:lumMod val="65000"/>
                    <a:lumOff val="35000"/>
                  </a:schemeClr>
                </a:solidFill>
              </a:defRPr>
            </a:lvl1pPr>
          </a:lstStyle>
          <a:p>
            <a:pPr lvl="0"/>
            <a:r>
              <a:rPr lang="en-US" dirty="0"/>
              <a:t>Headline 2</a:t>
            </a:r>
            <a:endParaRPr lang="he-IL" dirty="0"/>
          </a:p>
        </p:txBody>
      </p:sp>
      <p:sp>
        <p:nvSpPr>
          <p:cNvPr id="12" name="Text Placeholder 11"/>
          <p:cNvSpPr>
            <a:spLocks noGrp="1"/>
          </p:cNvSpPr>
          <p:nvPr>
            <p:ph type="body" sz="quarter" idx="14" hasCustomPrompt="1"/>
          </p:nvPr>
        </p:nvSpPr>
        <p:spPr>
          <a:xfrm>
            <a:off x="752715" y="1528692"/>
            <a:ext cx="10834644" cy="3933431"/>
          </a:xfrm>
          <a:prstGeom prst="rect">
            <a:avLst/>
          </a:prstGeom>
        </p:spPr>
        <p:txBody>
          <a:bodyPr/>
          <a:lstStyle>
            <a:lvl1pPr marL="0" indent="0" algn="l" rtl="0">
              <a:buNone/>
              <a:defRPr sz="2000" baseline="0">
                <a:solidFill>
                  <a:schemeClr val="tx1">
                    <a:lumMod val="65000"/>
                    <a:lumOff val="35000"/>
                  </a:schemeClr>
                </a:solidFill>
              </a:defRPr>
            </a:lvl1pPr>
            <a:lvl2pPr marL="457200" indent="0" algn="r">
              <a:buNone/>
              <a:defRPr/>
            </a:lvl2pPr>
          </a:lstStyle>
          <a:p>
            <a:pPr lvl="0"/>
            <a:r>
              <a:rPr lang="en-US" dirty="0"/>
              <a:t>Here will be the text</a:t>
            </a:r>
            <a:endParaRPr lang="he-IL" dirty="0"/>
          </a:p>
        </p:txBody>
      </p:sp>
    </p:spTree>
    <p:extLst>
      <p:ext uri="{BB962C8B-B14F-4D97-AF65-F5344CB8AC3E}">
        <p14:creationId xmlns:p14="http://schemas.microsoft.com/office/powerpoint/2010/main" val="153409493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שקף עם תמונה">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85219" y="0"/>
            <a:ext cx="6206781" cy="617436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sp>
        <p:nvSpPr>
          <p:cNvPr id="10" name="Title 1"/>
          <p:cNvSpPr>
            <a:spLocks noGrp="1"/>
          </p:cNvSpPr>
          <p:nvPr>
            <p:ph type="title" hasCustomPrompt="1"/>
          </p:nvPr>
        </p:nvSpPr>
        <p:spPr>
          <a:xfrm>
            <a:off x="752559" y="646870"/>
            <a:ext cx="4987254" cy="526474"/>
          </a:xfrm>
          <a:prstGeom prst="rect">
            <a:avLst/>
          </a:prstGeom>
        </p:spPr>
        <p:txBody>
          <a:bodyPr/>
          <a:lstStyle>
            <a:lvl1pPr algn="l" rtl="0">
              <a:defRPr sz="3200" b="1" baseline="0">
                <a:solidFill>
                  <a:schemeClr val="tx2"/>
                </a:solidFill>
                <a:latin typeface="Calibri" panose="020F0502020204030204" pitchFamily="34" charset="0"/>
                <a:cs typeface="Calibri" panose="020F0502020204030204" pitchFamily="34" charset="0"/>
              </a:defRPr>
            </a:lvl1pPr>
          </a:lstStyle>
          <a:p>
            <a:r>
              <a:rPr lang="en-US" dirty="0"/>
              <a:t>Headline 1</a:t>
            </a:r>
            <a:endParaRPr lang="he-IL" dirty="0"/>
          </a:p>
        </p:txBody>
      </p:sp>
      <p:sp>
        <p:nvSpPr>
          <p:cNvPr id="11" name="Text Placeholder 3"/>
          <p:cNvSpPr>
            <a:spLocks noGrp="1"/>
          </p:cNvSpPr>
          <p:nvPr>
            <p:ph type="body" sz="quarter" idx="13" hasCustomPrompt="1"/>
          </p:nvPr>
        </p:nvSpPr>
        <p:spPr>
          <a:xfrm>
            <a:off x="752559" y="1100925"/>
            <a:ext cx="4987254" cy="396102"/>
          </a:xfrm>
          <a:prstGeom prst="rect">
            <a:avLst/>
          </a:prstGeom>
        </p:spPr>
        <p:txBody>
          <a:bodyPr/>
          <a:lstStyle>
            <a:lvl1pPr marL="0" indent="0" algn="l" rtl="0">
              <a:buNone/>
              <a:defRPr sz="2400" baseline="0">
                <a:solidFill>
                  <a:schemeClr val="tx1">
                    <a:lumMod val="65000"/>
                    <a:lumOff val="35000"/>
                  </a:schemeClr>
                </a:solidFill>
              </a:defRPr>
            </a:lvl1pPr>
          </a:lstStyle>
          <a:p>
            <a:pPr lvl="0"/>
            <a:r>
              <a:rPr lang="en-US" dirty="0"/>
              <a:t>Headline 2</a:t>
            </a:r>
            <a:endParaRPr lang="he-IL" dirty="0"/>
          </a:p>
        </p:txBody>
      </p:sp>
      <p:sp>
        <p:nvSpPr>
          <p:cNvPr id="12" name="Text Placeholder 11"/>
          <p:cNvSpPr>
            <a:spLocks noGrp="1"/>
          </p:cNvSpPr>
          <p:nvPr>
            <p:ph type="body" sz="quarter" idx="14" hasCustomPrompt="1"/>
          </p:nvPr>
        </p:nvSpPr>
        <p:spPr>
          <a:xfrm>
            <a:off x="752715" y="1528692"/>
            <a:ext cx="4987182" cy="3933431"/>
          </a:xfrm>
          <a:prstGeom prst="rect">
            <a:avLst/>
          </a:prstGeom>
        </p:spPr>
        <p:txBody>
          <a:bodyPr/>
          <a:lstStyle>
            <a:lvl1pPr marL="0" indent="0" algn="l" rtl="0">
              <a:buNone/>
              <a:defRPr sz="2000" baseline="0">
                <a:solidFill>
                  <a:schemeClr val="tx1">
                    <a:lumMod val="65000"/>
                    <a:lumOff val="35000"/>
                  </a:schemeClr>
                </a:solidFill>
              </a:defRPr>
            </a:lvl1pPr>
            <a:lvl2pPr marL="457200" indent="0" algn="r">
              <a:buNone/>
              <a:defRPr/>
            </a:lvl2pPr>
          </a:lstStyle>
          <a:p>
            <a:pPr lvl="0"/>
            <a:r>
              <a:rPr lang="en-US" dirty="0"/>
              <a:t>Here will be the text</a:t>
            </a:r>
            <a:endParaRPr lang="he-IL" dirty="0"/>
          </a:p>
        </p:txBody>
      </p:sp>
      <p:pic>
        <p:nvPicPr>
          <p:cNvPr id="6" name="Picture 5">
            <a:extLst>
              <a:ext uri="{FF2B5EF4-FFF2-40B4-BE49-F238E27FC236}">
                <a16:creationId xmlns:a16="http://schemas.microsoft.com/office/drawing/2014/main" id="{D24EAAB0-426F-483D-8226-E97A7A29D6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5219" y="0"/>
            <a:ext cx="6206781" cy="617436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spTree>
    <p:extLst>
      <p:ext uri="{BB962C8B-B14F-4D97-AF65-F5344CB8AC3E}">
        <p14:creationId xmlns:p14="http://schemas.microsoft.com/office/powerpoint/2010/main" val="27442387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2_שקף עם סרטון">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516186" y="331280"/>
            <a:ext cx="5165416" cy="526474"/>
          </a:xfrm>
          <a:prstGeom prst="rect">
            <a:avLst/>
          </a:prstGeom>
        </p:spPr>
        <p:txBody>
          <a:bodyPr/>
          <a:lstStyle>
            <a:lvl1pPr algn="ctr" rtl="0">
              <a:defRPr sz="3200" b="1" baseline="0">
                <a:solidFill>
                  <a:schemeClr val="tx2"/>
                </a:solidFill>
                <a:latin typeface="Calibri" panose="020F0502020204030204" pitchFamily="34" charset="0"/>
                <a:cs typeface="Calibri" panose="020F0502020204030204" pitchFamily="34" charset="0"/>
              </a:defRPr>
            </a:lvl1pPr>
          </a:lstStyle>
          <a:p>
            <a:r>
              <a:rPr lang="en-US" dirty="0"/>
              <a:t>Headline for the Video</a:t>
            </a:r>
            <a:endParaRPr lang="he-IL" dirty="0"/>
          </a:p>
        </p:txBody>
      </p:sp>
      <p:sp>
        <p:nvSpPr>
          <p:cNvPr id="2" name="Rectangle 1"/>
          <p:cNvSpPr/>
          <p:nvPr/>
        </p:nvSpPr>
        <p:spPr>
          <a:xfrm>
            <a:off x="2176757" y="1035781"/>
            <a:ext cx="7844275" cy="490377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a:extLst>
              <a:ext uri="{FF2B5EF4-FFF2-40B4-BE49-F238E27FC236}">
                <a16:creationId xmlns:a16="http://schemas.microsoft.com/office/drawing/2014/main" id="{E84E23F3-EF11-4100-967B-4A1859DD645F}"/>
              </a:ext>
            </a:extLst>
          </p:cNvPr>
          <p:cNvSpPr/>
          <p:nvPr userDrawn="1"/>
        </p:nvSpPr>
        <p:spPr>
          <a:xfrm>
            <a:off x="2176757" y="1035781"/>
            <a:ext cx="7844275" cy="490377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661403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שקף תבליטים">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744467" y="1538201"/>
            <a:ext cx="10847929" cy="415859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baseline="0">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dirty="0"/>
              <a:t>Here will be text with </a:t>
            </a:r>
            <a:r>
              <a:rPr lang="en-US" dirty="0" err="1"/>
              <a:t>bollets</a:t>
            </a: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Here will be text with </a:t>
            </a:r>
            <a:r>
              <a:rPr lang="en-US" dirty="0" err="1"/>
              <a:t>bollets</a:t>
            </a: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Here will be text with </a:t>
            </a:r>
            <a:r>
              <a:rPr lang="en-US" dirty="0" err="1"/>
              <a:t>bollets</a:t>
            </a: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Here will be text with </a:t>
            </a:r>
            <a:r>
              <a:rPr lang="en-US" dirty="0" err="1"/>
              <a:t>bollets</a:t>
            </a:r>
            <a:endParaRPr lang="en-US"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Here will be text with </a:t>
            </a:r>
            <a:r>
              <a:rPr lang="en-US" dirty="0" err="1"/>
              <a:t>bollets</a:t>
            </a:r>
            <a:endParaRPr lang="en-US" dirty="0"/>
          </a:p>
          <a:p>
            <a:pPr lvl="0"/>
            <a:endParaRPr lang="en-US" dirty="0"/>
          </a:p>
          <a:p>
            <a:pPr lvl="0"/>
            <a:endParaRPr lang="he-IL" dirty="0"/>
          </a:p>
        </p:txBody>
      </p:sp>
      <p:sp>
        <p:nvSpPr>
          <p:cNvPr id="6" name="Title 1"/>
          <p:cNvSpPr>
            <a:spLocks noGrp="1"/>
          </p:cNvSpPr>
          <p:nvPr>
            <p:ph type="title" hasCustomPrompt="1"/>
          </p:nvPr>
        </p:nvSpPr>
        <p:spPr>
          <a:xfrm>
            <a:off x="752558" y="646870"/>
            <a:ext cx="10826823" cy="526474"/>
          </a:xfrm>
          <a:prstGeom prst="rect">
            <a:avLst/>
          </a:prstGeom>
        </p:spPr>
        <p:txBody>
          <a:bodyPr/>
          <a:lstStyle>
            <a:lvl1pPr algn="l" rtl="0">
              <a:defRPr sz="3200" b="1" baseline="0">
                <a:solidFill>
                  <a:schemeClr val="tx2"/>
                </a:solidFill>
                <a:latin typeface="Calibri" panose="020F0502020204030204" pitchFamily="34" charset="0"/>
                <a:cs typeface="Calibri" panose="020F0502020204030204" pitchFamily="34" charset="0"/>
              </a:defRPr>
            </a:lvl1pPr>
          </a:lstStyle>
          <a:p>
            <a:r>
              <a:rPr lang="en-US" dirty="0"/>
              <a:t>Headline 1</a:t>
            </a:r>
            <a:endParaRPr lang="he-IL" dirty="0"/>
          </a:p>
        </p:txBody>
      </p:sp>
    </p:spTree>
    <p:extLst>
      <p:ext uri="{BB962C8B-B14F-4D97-AF65-F5344CB8AC3E}">
        <p14:creationId xmlns:p14="http://schemas.microsoft.com/office/powerpoint/2010/main" val="306269469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תוד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5089-7B22-4B43-9433-8F744BD5EC03}"/>
              </a:ext>
            </a:extLst>
          </p:cNvPr>
          <p:cNvSpPr txBox="1">
            <a:spLocks/>
          </p:cNvSpPr>
          <p:nvPr/>
        </p:nvSpPr>
        <p:spPr>
          <a:xfrm>
            <a:off x="3843992" y="2585773"/>
            <a:ext cx="4412769" cy="983185"/>
          </a:xfrm>
          <a:prstGeom prst="rect">
            <a:avLst/>
          </a:prstGeom>
        </p:spPr>
        <p:txBody>
          <a:bodyPr vert="horz" lIns="91440" tIns="45720" rIns="91440" bIns="45720" rtlCol="1" anchor="b">
            <a:no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pPr rtl="0"/>
            <a:r>
              <a:rPr lang="en-US" sz="7200" b="1" dirty="0">
                <a:solidFill>
                  <a:srgbClr val="002060"/>
                </a:solidFill>
                <a:latin typeface="Calibri" panose="020F0502020204030204" pitchFamily="34" charset="0"/>
                <a:cs typeface="Calibri" panose="020F0502020204030204" pitchFamily="34" charset="0"/>
              </a:rPr>
              <a:t>Thank you</a:t>
            </a:r>
            <a:r>
              <a:rPr lang="en-US" sz="7200" b="1" dirty="0">
                <a:solidFill>
                  <a:srgbClr val="00B0F0"/>
                </a:solidFill>
                <a:latin typeface="Calibri" panose="020F0502020204030204" pitchFamily="34" charset="0"/>
                <a:cs typeface="Calibri" panose="020F0502020204030204" pitchFamily="34" charset="0"/>
              </a:rPr>
              <a:t>.</a:t>
            </a:r>
          </a:p>
        </p:txBody>
      </p:sp>
      <p:sp>
        <p:nvSpPr>
          <p:cNvPr id="3" name="Title 1">
            <a:extLst>
              <a:ext uri="{FF2B5EF4-FFF2-40B4-BE49-F238E27FC236}">
                <a16:creationId xmlns:a16="http://schemas.microsoft.com/office/drawing/2014/main" id="{7D294467-0099-4C1C-9612-2D189FA9F9C0}"/>
              </a:ext>
            </a:extLst>
          </p:cNvPr>
          <p:cNvSpPr txBox="1">
            <a:spLocks/>
          </p:cNvSpPr>
          <p:nvPr userDrawn="1"/>
        </p:nvSpPr>
        <p:spPr>
          <a:xfrm>
            <a:off x="3843992" y="2585773"/>
            <a:ext cx="4412769" cy="983185"/>
          </a:xfrm>
          <a:prstGeom prst="rect">
            <a:avLst/>
          </a:prstGeom>
        </p:spPr>
        <p:txBody>
          <a:bodyPr vert="horz" lIns="91440" tIns="45720" rIns="91440" bIns="45720" rtlCol="1" anchor="b">
            <a:no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pPr rtl="0"/>
            <a:r>
              <a:rPr lang="en-US" sz="7200" b="1" dirty="0">
                <a:solidFill>
                  <a:srgbClr val="002060"/>
                </a:solidFill>
                <a:latin typeface="Calibri" panose="020F0502020204030204" pitchFamily="34" charset="0"/>
                <a:cs typeface="Calibri" panose="020F0502020204030204" pitchFamily="34" charset="0"/>
              </a:rPr>
              <a:t>Thank you</a:t>
            </a:r>
            <a:r>
              <a:rPr lang="en-US" sz="7200" b="1" dirty="0">
                <a:solidFill>
                  <a:srgbClr val="00B0F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15719643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2" y="593369"/>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2"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1"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75756452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A8A3-75A1-4DFC-8EF7-FD1790589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80F694-4DB3-41F8-81F7-9558B40DE4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9F524F-D29A-473F-AD6E-61ACB7D9BF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84C4C1-825E-46B4-95B9-66E7780288C8}"/>
              </a:ext>
            </a:extLst>
          </p:cNvPr>
          <p:cNvSpPr>
            <a:spLocks noGrp="1"/>
          </p:cNvSpPr>
          <p:nvPr>
            <p:ph type="dt" sz="half" idx="10"/>
          </p:nvPr>
        </p:nvSpPr>
        <p:spPr/>
        <p:txBody>
          <a:bodyPr/>
          <a:lstStyle/>
          <a:p>
            <a:fld id="{402FD67C-247D-443A-8151-44DE4F05CF30}" type="datetimeFigureOut">
              <a:rPr lang="en-US" smtClean="0"/>
              <a:t>10/27/2025</a:t>
            </a:fld>
            <a:endParaRPr lang="en-US"/>
          </a:p>
        </p:txBody>
      </p:sp>
      <p:sp>
        <p:nvSpPr>
          <p:cNvPr id="6" name="Footer Placeholder 5">
            <a:extLst>
              <a:ext uri="{FF2B5EF4-FFF2-40B4-BE49-F238E27FC236}">
                <a16:creationId xmlns:a16="http://schemas.microsoft.com/office/drawing/2014/main" id="{B82543E1-31A9-42A5-8A8A-B7BDDD2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CE116-E293-479B-B570-6F1FCC325C94}"/>
              </a:ext>
            </a:extLst>
          </p:cNvPr>
          <p:cNvSpPr>
            <a:spLocks noGrp="1"/>
          </p:cNvSpPr>
          <p:nvPr>
            <p:ph type="sldNum" sz="quarter" idx="12"/>
          </p:nvPr>
        </p:nvSpPr>
        <p:spPr/>
        <p:txBody>
          <a:bodyPr/>
          <a:lstStyle/>
          <a:p>
            <a:fld id="{1FC3DD58-C834-4A01-8181-3FEF657D587B}" type="slidenum">
              <a:rPr lang="en-US" smtClean="0"/>
              <a:t>‹#›</a:t>
            </a:fld>
            <a:endParaRPr lang="en-US"/>
          </a:p>
        </p:txBody>
      </p:sp>
    </p:spTree>
    <p:extLst>
      <p:ext uri="{BB962C8B-B14F-4D97-AF65-F5344CB8AC3E}">
        <p14:creationId xmlns:p14="http://schemas.microsoft.com/office/powerpoint/2010/main" val="816548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0066FF"/>
        </a:solidFill>
        <a:effectLst/>
      </p:bgPr>
    </p:bg>
    <p:spTree>
      <p:nvGrpSpPr>
        <p:cNvPr id="1" name=""/>
        <p:cNvGrpSpPr/>
        <p:nvPr/>
      </p:nvGrpSpPr>
      <p:grpSpPr>
        <a:xfrm>
          <a:off x="0" y="0"/>
          <a:ext cx="0" cy="0"/>
          <a:chOff x="0" y="0"/>
          <a:chExt cx="0" cy="0"/>
        </a:xfrm>
      </p:grpSpPr>
      <p:sp>
        <p:nvSpPr>
          <p:cNvPr id="11" name="Shape 11"/>
          <p:cNvSpPr/>
          <p:nvPr/>
        </p:nvSpPr>
        <p:spPr>
          <a:xfrm>
            <a:off x="0" y="0"/>
            <a:ext cx="12192000" cy="6858000"/>
          </a:xfrm>
          <a:prstGeom prst="rect">
            <a:avLst/>
          </a:prstGeom>
          <a:solidFill>
            <a:srgbClr val="0066FF"/>
          </a:solidFill>
          <a:ln w="12700">
            <a:miter lim="400000"/>
          </a:ln>
        </p:spPr>
        <p:txBody>
          <a:bodyPr lIns="45719" rIns="45719"/>
          <a:lstStyle/>
          <a:p>
            <a:pPr defTabSz="457114" hangingPunct="0"/>
            <a:endParaRPr kern="0">
              <a:solidFill>
                <a:srgbClr val="000000"/>
              </a:solidFill>
              <a:latin typeface="Calibri Light"/>
              <a:sym typeface="Calibri Light"/>
            </a:endParaRPr>
          </a:p>
        </p:txBody>
      </p:sp>
      <p:sp>
        <p:nvSpPr>
          <p:cNvPr id="12" name="Shape 12"/>
          <p:cNvSpPr>
            <a:spLocks noGrp="1"/>
          </p:cNvSpPr>
          <p:nvPr>
            <p:ph type="title"/>
          </p:nvPr>
        </p:nvSpPr>
        <p:spPr>
          <a:xfrm>
            <a:off x="603504" y="0"/>
            <a:ext cx="10782301" cy="4123267"/>
          </a:xfrm>
          <a:prstGeom prst="rect">
            <a:avLst/>
          </a:prstGeom>
        </p:spPr>
        <p:txBody>
          <a:bodyPr anchor="b">
            <a:noAutofit/>
          </a:bodyPr>
          <a:lstStyle>
            <a:lvl1pPr>
              <a:lnSpc>
                <a:spcPct val="80000"/>
              </a:lnSpc>
              <a:defRPr sz="8800">
                <a:solidFill>
                  <a:srgbClr val="FFFFFF"/>
                </a:solidFill>
              </a:defRPr>
            </a:lvl1pPr>
          </a:lstStyle>
          <a:p>
            <a:r>
              <a:t>Title Text</a:t>
            </a:r>
          </a:p>
        </p:txBody>
      </p:sp>
      <p:sp>
        <p:nvSpPr>
          <p:cNvPr id="13" name="Shape 13"/>
          <p:cNvSpPr>
            <a:spLocks noGrp="1"/>
          </p:cNvSpPr>
          <p:nvPr>
            <p:ph type="body" sz="half" idx="1"/>
          </p:nvPr>
        </p:nvSpPr>
        <p:spPr>
          <a:xfrm>
            <a:off x="667512" y="4206876"/>
            <a:ext cx="9228202" cy="2651124"/>
          </a:xfrm>
          <a:prstGeom prst="rect">
            <a:avLst/>
          </a:prstGeom>
        </p:spPr>
        <p:txBody>
          <a:bodyPr/>
          <a:lstStyle>
            <a:lvl1pPr marL="0" indent="0">
              <a:buSzTx/>
              <a:buFontTx/>
              <a:buNone/>
              <a:defRPr sz="3200">
                <a:solidFill>
                  <a:srgbClr val="FFFFFF"/>
                </a:solidFill>
              </a:defRPr>
            </a:lvl1pPr>
            <a:lvl2pPr marL="0" indent="457114">
              <a:buSzTx/>
              <a:buFontTx/>
              <a:buNone/>
              <a:defRPr sz="3200">
                <a:solidFill>
                  <a:srgbClr val="FFFFFF"/>
                </a:solidFill>
              </a:defRPr>
            </a:lvl2pPr>
            <a:lvl3pPr marL="0" indent="914228">
              <a:buSzTx/>
              <a:buFontTx/>
              <a:buNone/>
              <a:defRPr sz="3200">
                <a:solidFill>
                  <a:srgbClr val="FFFFFF"/>
                </a:solidFill>
              </a:defRPr>
            </a:lvl3pPr>
            <a:lvl4pPr marL="0" indent="1371341">
              <a:buSzTx/>
              <a:buFontTx/>
              <a:buNone/>
              <a:defRPr sz="3200">
                <a:solidFill>
                  <a:srgbClr val="FFFFFF"/>
                </a:solidFill>
              </a:defRPr>
            </a:lvl4pPr>
            <a:lvl5pPr marL="0" indent="1828456">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prstGeom prst="rect">
            <a:avLst/>
          </a:prstGeom>
        </p:spPr>
        <p:txBody>
          <a:bodyPr/>
          <a:lstStyle>
            <a:lvl1pPr>
              <a:defRPr>
                <a:solidFill>
                  <a:srgbClr val="FFFFFF">
                    <a:alpha val="25000"/>
                  </a:srgbClr>
                </a:solidFill>
              </a:defRPr>
            </a:lvl1pPr>
          </a:lstStyle>
          <a:p>
            <a:fld id="{86CB4B4D-7CA3-9044-876B-883B54F8677D}" type="slidenum">
              <a:rPr/>
              <a:pPr/>
              <a:t>‹#›</a:t>
            </a:fld>
            <a:endParaRPr/>
          </a:p>
        </p:txBody>
      </p:sp>
    </p:spTree>
    <p:extLst>
      <p:ext uri="{BB962C8B-B14F-4D97-AF65-F5344CB8AC3E}">
        <p14:creationId xmlns:p14="http://schemas.microsoft.com/office/powerpoint/2010/main" val="812338741"/>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7952" y="975361"/>
            <a:ext cx="11519296" cy="369332"/>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77952" y="1828800"/>
            <a:ext cx="11494912" cy="3611880"/>
          </a:xfrm>
        </p:spPr>
        <p:txBody>
          <a:bodyPr/>
          <a:lstStyle>
            <a:lvl1pPr>
              <a:buClrTx/>
              <a:defRPr sz="240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baseline="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2"/>
          <p:cNvSpPr>
            <a:spLocks noGrp="1" noChangeArrowheads="1"/>
          </p:cNvSpPr>
          <p:nvPr>
            <p:ph type="sldNum" sz="quarter" idx="10"/>
          </p:nvPr>
        </p:nvSpPr>
        <p:spPr>
          <a:xfrm>
            <a:off x="416381" y="6504518"/>
            <a:ext cx="2832100" cy="146049"/>
          </a:xfrm>
        </p:spPr>
        <p:txBody>
          <a:bodyPr/>
          <a:lstStyle>
            <a:lvl1pPr>
              <a:lnSpc>
                <a:spcPct val="100000"/>
              </a:lnSpc>
              <a:defRPr sz="1067"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6" name="Picture 5"/>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102020251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Rectangle 12"/>
          <p:cNvSpPr/>
          <p:nvPr userDrawn="1"/>
        </p:nvSpPr>
        <p:spPr>
          <a:xfrm>
            <a:off x="0" y="-1"/>
            <a:ext cx="12192000" cy="954741"/>
          </a:xfrm>
          <a:prstGeom prst="rect">
            <a:avLst/>
          </a:prstGeom>
          <a:blipFill>
            <a:blip r:embed="rId2">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3"/>
          <p:cNvSpPr>
            <a:spLocks noGrp="1"/>
          </p:cNvSpPr>
          <p:nvPr>
            <p:ph type="dt" sz="half" idx="2"/>
          </p:nvPr>
        </p:nvSpPr>
        <p:spPr>
          <a:xfrm>
            <a:off x="72963" y="6489324"/>
            <a:ext cx="3601571" cy="365125"/>
          </a:xfrm>
          <a:prstGeom prst="rect">
            <a:avLst/>
          </a:prstGeom>
        </p:spPr>
        <p:txBody>
          <a:bodyPr/>
          <a:lstStyle>
            <a:lvl1pPr>
              <a:defRPr>
                <a:solidFill>
                  <a:schemeClr val="tx1">
                    <a:alpha val="50000"/>
                  </a:schemeClr>
                </a:solidFill>
              </a:defRPr>
            </a:lvl1pPr>
          </a:lstStyle>
          <a:p>
            <a:endParaRPr lang="en-US" dirty="0"/>
          </a:p>
        </p:txBody>
      </p:sp>
      <p:sp>
        <p:nvSpPr>
          <p:cNvPr id="6" name="Slide Number Placeholder 5"/>
          <p:cNvSpPr>
            <a:spLocks noGrp="1"/>
          </p:cNvSpPr>
          <p:nvPr>
            <p:ph type="sldNum" sz="quarter" idx="4"/>
          </p:nvPr>
        </p:nvSpPr>
        <p:spPr>
          <a:xfrm>
            <a:off x="11568704" y="6504192"/>
            <a:ext cx="607358" cy="365125"/>
          </a:xfrm>
          <a:prstGeom prst="rect">
            <a:avLst/>
          </a:prstGeom>
          <a:ln>
            <a:noFill/>
          </a:ln>
        </p:spPr>
        <p:txBody>
          <a:bodyPr/>
          <a:lstStyle>
            <a:lvl1pPr>
              <a:defRPr>
                <a:solidFill>
                  <a:schemeClr val="tx1">
                    <a:alpha val="50000"/>
                  </a:schemeClr>
                </a:solidFill>
              </a:defRPr>
            </a:lvl1pPr>
          </a:lstStyle>
          <a:p>
            <a:fld id="{6C9CD605-947A-3C4E-98CB-B055F943FEBA}" type="slidenum">
              <a:rPr lang="en-US" smtClean="0"/>
              <a:pPr/>
              <a:t>‹#›</a:t>
            </a:fld>
            <a:endParaRPr lang="en-US" dirty="0"/>
          </a:p>
        </p:txBody>
      </p:sp>
      <p:sp>
        <p:nvSpPr>
          <p:cNvPr id="9" name="Title Placeholder 1"/>
          <p:cNvSpPr>
            <a:spLocks noGrp="1"/>
          </p:cNvSpPr>
          <p:nvPr>
            <p:ph type="title"/>
          </p:nvPr>
        </p:nvSpPr>
        <p:spPr>
          <a:xfrm>
            <a:off x="314961" y="197831"/>
            <a:ext cx="11506200" cy="5387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2" name="Text Placeholder 11"/>
          <p:cNvSpPr>
            <a:spLocks noGrp="1"/>
          </p:cNvSpPr>
          <p:nvPr>
            <p:ph type="body" sz="quarter" idx="10"/>
          </p:nvPr>
        </p:nvSpPr>
        <p:spPr>
          <a:xfrm>
            <a:off x="314325" y="1138238"/>
            <a:ext cx="11506200" cy="5170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794657"/>
      </p:ext>
    </p:extLst>
  </p:cSld>
  <p:clrMapOvr>
    <a:masterClrMapping/>
  </p:clrMapOvr>
  <p:transition>
    <p:wipe dir="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898" y="-9138"/>
            <a:ext cx="12198370" cy="6867137"/>
          </a:xfrm>
          <a:prstGeom prst="rect">
            <a:avLst/>
          </a:prstGeom>
        </p:spPr>
      </p:pic>
      <p:sp>
        <p:nvSpPr>
          <p:cNvPr id="11" name="Rectangle 10"/>
          <p:cNvSpPr/>
          <p:nvPr userDrawn="1"/>
        </p:nvSpPr>
        <p:spPr>
          <a:xfrm>
            <a:off x="-26898" y="-9137"/>
            <a:ext cx="12208243" cy="18648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p:nvPr>
        </p:nvSpPr>
        <p:spPr>
          <a:xfrm>
            <a:off x="366522" y="2823498"/>
            <a:ext cx="11332718" cy="1514822"/>
          </a:xfrm>
          <a:prstGeom prst="rect">
            <a:avLst/>
          </a:prstGeom>
        </p:spPr>
        <p:txBody>
          <a:bodyPr>
            <a:normAutofit/>
          </a:bodyPr>
          <a:lstStyle>
            <a:lvl1pPr algn="l">
              <a:defRPr sz="3800" b="0" i="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366522" y="4554181"/>
            <a:ext cx="4008788" cy="534185"/>
          </a:xfrm>
          <a:prstGeom prst="rect">
            <a:avLst/>
          </a:prstGeom>
        </p:spPr>
        <p:txBody>
          <a:bodyPr>
            <a:normAutofit/>
          </a:bodyPr>
          <a:lstStyle>
            <a:lvl1pPr marL="0" indent="0" algn="l">
              <a:buNone/>
              <a:defRPr sz="1800" b="0" i="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6522" y="499222"/>
            <a:ext cx="3748642" cy="780686"/>
          </a:xfrm>
          <a:prstGeom prst="rect">
            <a:avLst/>
          </a:prstGeom>
        </p:spPr>
      </p:pic>
    </p:spTree>
    <p:extLst>
      <p:ext uri="{BB962C8B-B14F-4D97-AF65-F5344CB8AC3E}">
        <p14:creationId xmlns:p14="http://schemas.microsoft.com/office/powerpoint/2010/main" val="3556930802"/>
      </p:ext>
    </p:extLst>
  </p:cSld>
  <p:clrMapOvr>
    <a:masterClrMapping/>
  </p:clrMapOvr>
  <p:transition>
    <p:wipe dir="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1"/>
            <a:ext cx="12192000" cy="954741"/>
          </a:xfrm>
          <a:prstGeom prst="rect">
            <a:avLst/>
          </a:prstGeom>
          <a:blipFill>
            <a:blip r:embed="rId2">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3"/>
          <p:cNvSpPr>
            <a:spLocks noGrp="1"/>
          </p:cNvSpPr>
          <p:nvPr>
            <p:ph type="dt" sz="half" idx="2"/>
          </p:nvPr>
        </p:nvSpPr>
        <p:spPr>
          <a:xfrm>
            <a:off x="72963" y="6489324"/>
            <a:ext cx="3601571" cy="365125"/>
          </a:xfrm>
          <a:prstGeom prst="rect">
            <a:avLst/>
          </a:prstGeom>
        </p:spPr>
        <p:txBody>
          <a:bodyPr/>
          <a:lstStyle>
            <a:lvl1pPr>
              <a:defRPr>
                <a:solidFill>
                  <a:schemeClr val="tx1">
                    <a:alpha val="50000"/>
                  </a:schemeClr>
                </a:solidFill>
              </a:defRPr>
            </a:lvl1pPr>
          </a:lstStyle>
          <a:p>
            <a:endParaRPr lang="en-US" dirty="0"/>
          </a:p>
        </p:txBody>
      </p:sp>
      <p:sp>
        <p:nvSpPr>
          <p:cNvPr id="6" name="Slide Number Placeholder 5"/>
          <p:cNvSpPr>
            <a:spLocks noGrp="1"/>
          </p:cNvSpPr>
          <p:nvPr>
            <p:ph type="sldNum" sz="quarter" idx="4"/>
          </p:nvPr>
        </p:nvSpPr>
        <p:spPr>
          <a:xfrm>
            <a:off x="11568704" y="6504192"/>
            <a:ext cx="607358" cy="365125"/>
          </a:xfrm>
          <a:prstGeom prst="rect">
            <a:avLst/>
          </a:prstGeom>
          <a:ln>
            <a:noFill/>
          </a:ln>
        </p:spPr>
        <p:txBody>
          <a:bodyPr/>
          <a:lstStyle>
            <a:lvl1pPr>
              <a:defRPr>
                <a:solidFill>
                  <a:schemeClr val="tx1">
                    <a:alpha val="50000"/>
                  </a:schemeClr>
                </a:solidFill>
              </a:defRPr>
            </a:lvl1pPr>
          </a:lstStyle>
          <a:p>
            <a:fld id="{6C9CD605-947A-3C4E-98CB-B055F943FEBA}" type="slidenum">
              <a:rPr lang="en-US" smtClean="0"/>
              <a:pPr/>
              <a:t>‹#›</a:t>
            </a:fld>
            <a:endParaRPr lang="en-US" dirty="0"/>
          </a:p>
        </p:txBody>
      </p:sp>
      <p:sp>
        <p:nvSpPr>
          <p:cNvPr id="9" name="Title Placeholder 1"/>
          <p:cNvSpPr>
            <a:spLocks noGrp="1"/>
          </p:cNvSpPr>
          <p:nvPr>
            <p:ph type="title"/>
          </p:nvPr>
        </p:nvSpPr>
        <p:spPr>
          <a:xfrm>
            <a:off x="314961" y="197831"/>
            <a:ext cx="11506200" cy="5387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2" name="Text Placeholder 11"/>
          <p:cNvSpPr>
            <a:spLocks noGrp="1"/>
          </p:cNvSpPr>
          <p:nvPr>
            <p:ph type="body" sz="quarter" idx="10"/>
          </p:nvPr>
        </p:nvSpPr>
        <p:spPr>
          <a:xfrm>
            <a:off x="314325" y="1138238"/>
            <a:ext cx="11506200" cy="5170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122675"/>
      </p:ext>
    </p:extLst>
  </p:cSld>
  <p:clrMapOvr>
    <a:masterClrMapping/>
  </p:clrMapOvr>
  <p:transition>
    <p:wipe dir="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1480" y="1301190"/>
            <a:ext cx="5608320" cy="4817222"/>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301190"/>
            <a:ext cx="5674360" cy="4817222"/>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a:xfrm>
            <a:off x="72963" y="6489324"/>
            <a:ext cx="3601571" cy="365125"/>
          </a:xfrm>
          <a:prstGeom prst="rect">
            <a:avLst/>
          </a:prstGeom>
        </p:spPr>
        <p:txBody>
          <a:bodyPr/>
          <a:lstStyle>
            <a:lvl1pPr>
              <a:defRPr>
                <a:solidFill>
                  <a:schemeClr val="tx1">
                    <a:alpha val="50000"/>
                  </a:schemeClr>
                </a:solidFill>
              </a:defRPr>
            </a:lvl1pPr>
          </a:lstStyle>
          <a:p>
            <a:endParaRPr lang="en-US" dirty="0"/>
          </a:p>
        </p:txBody>
      </p:sp>
      <p:sp>
        <p:nvSpPr>
          <p:cNvPr id="7" name="Slide Number Placeholder 5"/>
          <p:cNvSpPr>
            <a:spLocks noGrp="1"/>
          </p:cNvSpPr>
          <p:nvPr>
            <p:ph type="sldNum" sz="quarter" idx="4"/>
          </p:nvPr>
        </p:nvSpPr>
        <p:spPr>
          <a:xfrm>
            <a:off x="11568704" y="6504192"/>
            <a:ext cx="607358" cy="365125"/>
          </a:xfrm>
          <a:prstGeom prst="rect">
            <a:avLst/>
          </a:prstGeom>
          <a:ln>
            <a:noFill/>
          </a:ln>
        </p:spPr>
        <p:txBody>
          <a:bodyPr/>
          <a:lstStyle>
            <a:lvl1pPr>
              <a:defRPr>
                <a:solidFill>
                  <a:schemeClr val="tx1">
                    <a:alpha val="50000"/>
                  </a:schemeClr>
                </a:solidFill>
              </a:defRPr>
            </a:lvl1pPr>
          </a:lstStyle>
          <a:p>
            <a:fld id="{6C9CD605-947A-3C4E-98CB-B055F943FEBA}" type="slidenum">
              <a:rPr lang="en-US" smtClean="0"/>
              <a:pPr/>
              <a:t>‹#›</a:t>
            </a:fld>
            <a:endParaRPr lang="en-US" dirty="0"/>
          </a:p>
        </p:txBody>
      </p:sp>
      <p:sp>
        <p:nvSpPr>
          <p:cNvPr id="10" name="Title 1"/>
          <p:cNvSpPr txBox="1">
            <a:spLocks/>
          </p:cNvSpPr>
          <p:nvPr userDrawn="1"/>
        </p:nvSpPr>
        <p:spPr>
          <a:xfrm>
            <a:off x="411480" y="189286"/>
            <a:ext cx="10922149" cy="589616"/>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3600" b="0" i="0" dirty="0">
                <a:latin typeface="Arial" panose="020B0604020202020204" pitchFamily="34" charset="0"/>
                <a:cs typeface="Arial" panose="020B0604020202020204" pitchFamily="34" charset="0"/>
              </a:rPr>
              <a:t>Click to edit Master title style</a:t>
            </a:r>
          </a:p>
        </p:txBody>
      </p:sp>
    </p:spTree>
    <p:extLst>
      <p:ext uri="{BB962C8B-B14F-4D97-AF65-F5344CB8AC3E}">
        <p14:creationId xmlns:p14="http://schemas.microsoft.com/office/powerpoint/2010/main" val="46198809"/>
      </p:ext>
    </p:extLst>
  </p:cSld>
  <p:clrMapOvr>
    <a:masterClrMapping/>
  </p:clrMapOvr>
  <p:transition>
    <p:wipe dir="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934" y="-9138"/>
            <a:ext cx="12198370" cy="6867137"/>
          </a:xfrm>
          <a:prstGeom prst="rect">
            <a:avLst/>
          </a:prstGeom>
        </p:spPr>
      </p:pic>
      <p:sp>
        <p:nvSpPr>
          <p:cNvPr id="9" name="Rectangle 8"/>
          <p:cNvSpPr/>
          <p:nvPr userDrawn="1"/>
        </p:nvSpPr>
        <p:spPr>
          <a:xfrm>
            <a:off x="-2" y="1062318"/>
            <a:ext cx="5495774" cy="15049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300" y="1423410"/>
            <a:ext cx="3810368" cy="793541"/>
          </a:xfrm>
          <a:prstGeom prst="rect">
            <a:avLst/>
          </a:prstGeom>
        </p:spPr>
      </p:pic>
    </p:spTree>
    <p:extLst>
      <p:ext uri="{BB962C8B-B14F-4D97-AF65-F5344CB8AC3E}">
        <p14:creationId xmlns:p14="http://schemas.microsoft.com/office/powerpoint/2010/main" val="2006733660"/>
      </p:ext>
    </p:extLst>
  </p:cSld>
  <p:clrMapOvr>
    <a:masterClrMapping/>
  </p:clrMapOvr>
  <p:transition>
    <p:wipe dir="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6674-6DBF-4AF4-BB2A-9C6C49834CC7}"/>
              </a:ext>
            </a:extLst>
          </p:cNvPr>
          <p:cNvSpPr>
            <a:spLocks noGrp="1"/>
          </p:cNvSpPr>
          <p:nvPr>
            <p:ph type="ctrTitle"/>
          </p:nvPr>
        </p:nvSpPr>
        <p:spPr>
          <a:xfrm>
            <a:off x="838200" y="969963"/>
            <a:ext cx="5867400" cy="2387600"/>
          </a:xfrm>
        </p:spPr>
        <p:txBody>
          <a:bodyPr anchor="ctr">
            <a:normAutofit/>
          </a:bodyPr>
          <a:lstStyle>
            <a:lvl1pPr algn="l">
              <a:lnSpc>
                <a:spcPct val="100000"/>
              </a:lnSpc>
              <a:defRPr sz="4400">
                <a:solidFill>
                  <a:schemeClr val="bg1"/>
                </a:solidFill>
                <a:latin typeface="+mj-lt"/>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81E8F870-2598-49CF-82D4-46AF75F3435F}"/>
              </a:ext>
            </a:extLst>
          </p:cNvPr>
          <p:cNvSpPr>
            <a:spLocks noGrp="1"/>
          </p:cNvSpPr>
          <p:nvPr>
            <p:ph type="subTitle" idx="1"/>
          </p:nvPr>
        </p:nvSpPr>
        <p:spPr>
          <a:xfrm>
            <a:off x="838200" y="3449638"/>
            <a:ext cx="5867400" cy="837882"/>
          </a:xfrm>
        </p:spPr>
        <p:txBody>
          <a:bodyPr anchor="ctr">
            <a:normAutofit/>
          </a:bodyPr>
          <a:lstStyle>
            <a:lvl1pPr marL="0" indent="0" algn="l">
              <a:lnSpc>
                <a:spcPct val="100000"/>
              </a:lnSpc>
              <a:buNone/>
              <a:defRPr sz="2800">
                <a:solidFill>
                  <a:schemeClr val="bg1"/>
                </a:solidFill>
                <a:latin typeface="+mj-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1" name="Picture 10" descr="A picture containing thing&#10;&#10;Description generated with high confidence">
            <a:extLst>
              <a:ext uri="{FF2B5EF4-FFF2-40B4-BE49-F238E27FC236}">
                <a16:creationId xmlns:a16="http://schemas.microsoft.com/office/drawing/2014/main" id="{5D3F5315-6012-4210-B944-244AD4C6BBA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61459" y="5285512"/>
            <a:ext cx="5029200" cy="300175"/>
          </a:xfrm>
          <a:prstGeom prst="rect">
            <a:avLst/>
          </a:prstGeom>
        </p:spPr>
      </p:pic>
      <p:sp>
        <p:nvSpPr>
          <p:cNvPr id="10" name="Date Placeholder 3">
            <a:extLst>
              <a:ext uri="{FF2B5EF4-FFF2-40B4-BE49-F238E27FC236}">
                <a16:creationId xmlns:a16="http://schemas.microsoft.com/office/drawing/2014/main" id="{8D44FD3F-725E-41D2-B2C0-B6BBF6D830A2}"/>
              </a:ext>
            </a:extLst>
          </p:cNvPr>
          <p:cNvSpPr>
            <a:spLocks noGrp="1"/>
          </p:cNvSpPr>
          <p:nvPr>
            <p:ph type="dt" sz="half" idx="2"/>
          </p:nvPr>
        </p:nvSpPr>
        <p:spPr>
          <a:xfrm>
            <a:off x="10990556" y="6583680"/>
            <a:ext cx="824906" cy="274320"/>
          </a:xfrm>
          <a:prstGeom prst="rect">
            <a:avLst/>
          </a:prstGeom>
        </p:spPr>
        <p:txBody>
          <a:bodyPr vert="horz" lIns="91440" tIns="45720" rIns="91440" bIns="45720" rtlCol="0" anchor="ctr"/>
          <a:lstStyle>
            <a:lvl1pPr algn="r">
              <a:defRPr sz="1100">
                <a:solidFill>
                  <a:schemeClr val="bg1"/>
                </a:solidFill>
                <a:latin typeface="+mn-lt"/>
              </a:defRPr>
            </a:lvl1pPr>
          </a:lstStyle>
          <a:p>
            <a:fld id="{A832D968-65BA-43C9-AD29-5A3F48D1B46D}" type="datetime1">
              <a:rPr lang="en-US" smtClean="0"/>
              <a:pPr/>
              <a:t>10/27/2025</a:t>
            </a:fld>
            <a:endParaRPr lang="en-US" dirty="0"/>
          </a:p>
        </p:txBody>
      </p:sp>
      <p:sp>
        <p:nvSpPr>
          <p:cNvPr id="12" name="Footer Placeholder 4">
            <a:extLst>
              <a:ext uri="{FF2B5EF4-FFF2-40B4-BE49-F238E27FC236}">
                <a16:creationId xmlns:a16="http://schemas.microsoft.com/office/drawing/2014/main" id="{99A11101-3C84-4A94-936F-7D1E02B8F9AD}"/>
              </a:ext>
            </a:extLst>
          </p:cNvPr>
          <p:cNvSpPr>
            <a:spLocks noGrp="1"/>
          </p:cNvSpPr>
          <p:nvPr>
            <p:ph type="ftr" sz="quarter" idx="3"/>
          </p:nvPr>
        </p:nvSpPr>
        <p:spPr>
          <a:xfrm>
            <a:off x="607382" y="6583680"/>
            <a:ext cx="3368677" cy="274320"/>
          </a:xfrm>
          <a:prstGeom prst="rect">
            <a:avLst/>
          </a:prstGeom>
        </p:spPr>
        <p:txBody>
          <a:bodyPr vert="horz" lIns="91440" tIns="45720" rIns="91440" bIns="45720" rtlCol="0" anchor="ctr"/>
          <a:lstStyle>
            <a:lvl1pPr algn="l">
              <a:defRPr sz="1100">
                <a:solidFill>
                  <a:schemeClr val="bg1"/>
                </a:solidFill>
                <a:latin typeface="+mn-lt"/>
              </a:defRPr>
            </a:lvl1pPr>
          </a:lstStyle>
          <a:p>
            <a:r>
              <a:rPr lang="en-US"/>
              <a:t>The Linux Foundation Internal Use Only</a:t>
            </a:r>
            <a:endParaRPr lang="en-US" dirty="0"/>
          </a:p>
        </p:txBody>
      </p:sp>
      <p:sp>
        <p:nvSpPr>
          <p:cNvPr id="13" name="Slide Number Placeholder 5">
            <a:extLst>
              <a:ext uri="{FF2B5EF4-FFF2-40B4-BE49-F238E27FC236}">
                <a16:creationId xmlns:a16="http://schemas.microsoft.com/office/drawing/2014/main" id="{2979794E-4104-483D-989F-A11921D5D751}"/>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bg1"/>
                </a:solidFill>
                <a:latin typeface="+mn-lt"/>
                <a:cs typeface="Arial" panose="020B0604020202020204" pitchFamily="34" charset="0"/>
              </a:defRPr>
            </a:lvl1pPr>
          </a:lstStyle>
          <a:p>
            <a:fld id="{AD86CF49-6971-4508-8862-A2909EA0DB5B}" type="slidenum">
              <a:rPr lang="en-US" smtClean="0"/>
              <a:pPr/>
              <a:t>‹#›</a:t>
            </a:fld>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144000" y="4926539"/>
            <a:ext cx="1048603" cy="1018120"/>
          </a:xfrm>
          <a:prstGeom prst="rect">
            <a:avLst/>
          </a:prstGeom>
        </p:spPr>
      </p:pic>
    </p:spTree>
    <p:extLst>
      <p:ext uri="{BB962C8B-B14F-4D97-AF65-F5344CB8AC3E}">
        <p14:creationId xmlns:p14="http://schemas.microsoft.com/office/powerpoint/2010/main" val="1605228612"/>
      </p:ext>
    </p:extLst>
  </p:cSld>
  <p:clrMapOvr>
    <a:masterClrMapping/>
  </p:clrMapOvr>
  <p:transition>
    <p:wipe dir="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Full Wid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624840" y="365126"/>
            <a:ext cx="10933886" cy="935674"/>
          </a:xfrm>
        </p:spPr>
        <p:txBody>
          <a:bodyPr/>
          <a:lstStyle>
            <a:lvl1pPr>
              <a:defRPr>
                <a:solidFill>
                  <a:srgbClr val="168FDF"/>
                </a:solidFill>
              </a:defRPr>
            </a:lvl1pPr>
          </a:lstStyle>
          <a:p>
            <a:r>
              <a:rPr lang="en-US" dirty="0"/>
              <a:t>Click to edit Master title style</a:t>
            </a:r>
          </a:p>
        </p:txBody>
      </p:sp>
      <p:sp>
        <p:nvSpPr>
          <p:cNvPr id="6" name="Content Placeholder 2">
            <a:extLst>
              <a:ext uri="{FF2B5EF4-FFF2-40B4-BE49-F238E27FC236}">
                <a16:creationId xmlns:a16="http://schemas.microsoft.com/office/drawing/2014/main" id="{5D5191E2-E00C-426D-AE94-F83A03C8DB07}"/>
              </a:ext>
            </a:extLst>
          </p:cNvPr>
          <p:cNvSpPr>
            <a:spLocks noGrp="1"/>
          </p:cNvSpPr>
          <p:nvPr>
            <p:ph idx="1"/>
          </p:nvPr>
        </p:nvSpPr>
        <p:spPr>
          <a:xfrm>
            <a:off x="624840" y="1335088"/>
            <a:ext cx="10933886" cy="4351338"/>
          </a:xfrm>
        </p:spPr>
        <p:txBody>
          <a:bodyPr>
            <a:normAutofit/>
          </a:bodyPr>
          <a:lstStyle>
            <a:lvl1pPr>
              <a:defRPr sz="2800"/>
            </a:lvl1pPr>
            <a:lvl2pPr>
              <a:defRPr sz="2600"/>
            </a:lvl2pPr>
            <a:lvl3pPr>
              <a:defRPr sz="2400"/>
            </a:lvl3pPr>
            <a:lvl4pPr>
              <a:defRPr sz="22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411480" y="365126"/>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71A50-D938-42E3-8E1A-1DB0FA89678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7084" y="6312023"/>
            <a:ext cx="2710842" cy="161801"/>
          </a:xfrm>
          <a:prstGeom prst="rect">
            <a:avLst/>
          </a:prstGeom>
        </p:spPr>
      </p:pic>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825" y="6027416"/>
            <a:ext cx="752901" cy="731014"/>
          </a:xfrm>
          <a:prstGeom prst="rect">
            <a:avLst/>
          </a:prstGeom>
        </p:spPr>
      </p:pic>
    </p:spTree>
    <p:extLst>
      <p:ext uri="{BB962C8B-B14F-4D97-AF65-F5344CB8AC3E}">
        <p14:creationId xmlns:p14="http://schemas.microsoft.com/office/powerpoint/2010/main" val="1652125439"/>
      </p:ext>
    </p:extLst>
  </p:cSld>
  <p:clrMapOvr>
    <a:masterClrMapping/>
  </p:clrMapOvr>
  <p:transition>
    <p:wipe dir="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624840" y="365126"/>
            <a:ext cx="10933886" cy="935674"/>
          </a:xfrm>
        </p:spPr>
        <p:txBody>
          <a:bodyPr/>
          <a:lstStyle>
            <a:lvl1pPr>
              <a:defRPr>
                <a:solidFill>
                  <a:srgbClr val="168FDF"/>
                </a:solidFill>
              </a:defRPr>
            </a:lvl1pPr>
          </a:lstStyle>
          <a:p>
            <a:r>
              <a:rPr lang="en-US"/>
              <a:t>Click to edit Master title style</a:t>
            </a:r>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411480" y="365126"/>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71A50-D938-42E3-8E1A-1DB0FA89678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7084" y="6312023"/>
            <a:ext cx="2710842" cy="161801"/>
          </a:xfrm>
          <a:prstGeom prst="rect">
            <a:avLst/>
          </a:prstGeom>
        </p:spPr>
      </p:pic>
      <p:sp>
        <p:nvSpPr>
          <p:cNvPr id="15" name="Slide Number Placeholder 5">
            <a:extLst>
              <a:ext uri="{FF2B5EF4-FFF2-40B4-BE49-F238E27FC236}">
                <a16:creationId xmlns:a16="http://schemas.microsoft.com/office/drawing/2014/main" id="{FBC95CE8-3BD7-4FAA-B302-AFB5251A4B7D}"/>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8853" y="6027131"/>
            <a:ext cx="749873" cy="731583"/>
          </a:xfrm>
          <a:prstGeom prst="rect">
            <a:avLst/>
          </a:prstGeom>
        </p:spPr>
      </p:pic>
    </p:spTree>
    <p:extLst>
      <p:ext uri="{BB962C8B-B14F-4D97-AF65-F5344CB8AC3E}">
        <p14:creationId xmlns:p14="http://schemas.microsoft.com/office/powerpoint/2010/main" val="3953205442"/>
      </p:ext>
    </p:extLst>
  </p:cSld>
  <p:clrMapOvr>
    <a:masterClrMapping/>
  </p:clrMapOvr>
  <p:transition>
    <p:wipe dir="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ultiple Rou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624840" y="365126"/>
            <a:ext cx="10933886" cy="935674"/>
          </a:xfrm>
        </p:spPr>
        <p:txBody>
          <a:bodyPr/>
          <a:lstStyle>
            <a:lvl1pPr>
              <a:defRPr>
                <a:solidFill>
                  <a:srgbClr val="168FDF"/>
                </a:solidFill>
              </a:defRPr>
            </a:lvl1pPr>
          </a:lstStyle>
          <a:p>
            <a:r>
              <a:rPr lang="en-US"/>
              <a:t>Click to edit Master title style</a:t>
            </a:r>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411480" y="365126"/>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71A50-D938-42E3-8E1A-1DB0FA89678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7084" y="6312023"/>
            <a:ext cx="2710842" cy="161801"/>
          </a:xfrm>
          <a:prstGeom prst="rect">
            <a:avLst/>
          </a:prstGeom>
        </p:spPr>
      </p:pic>
      <p:sp>
        <p:nvSpPr>
          <p:cNvPr id="15" name="Slide Number Placeholder 5">
            <a:extLst>
              <a:ext uri="{FF2B5EF4-FFF2-40B4-BE49-F238E27FC236}">
                <a16:creationId xmlns:a16="http://schemas.microsoft.com/office/drawing/2014/main" id="{FBC95CE8-3BD7-4FAA-B302-AFB5251A4B7D}"/>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sp>
        <p:nvSpPr>
          <p:cNvPr id="4" name="Picture Placeholder 3">
            <a:extLst>
              <a:ext uri="{FF2B5EF4-FFF2-40B4-BE49-F238E27FC236}">
                <a16:creationId xmlns:a16="http://schemas.microsoft.com/office/drawing/2014/main" id="{EF55ED77-8D53-4E38-A672-3DF5FDBA37C3}"/>
              </a:ext>
            </a:extLst>
          </p:cNvPr>
          <p:cNvSpPr>
            <a:spLocks noGrp="1"/>
          </p:cNvSpPr>
          <p:nvPr>
            <p:ph type="pic" sz="quarter" idx="10"/>
          </p:nvPr>
        </p:nvSpPr>
        <p:spPr>
          <a:xfrm>
            <a:off x="937549" y="1471218"/>
            <a:ext cx="4670385" cy="4670385"/>
          </a:xfrm>
          <a:prstGeom prst="ellipse">
            <a:avLst/>
          </a:prstGeom>
          <a:pattFill prst="pct60">
            <a:fgClr>
              <a:schemeClr val="accent1"/>
            </a:fgClr>
            <a:bgClr>
              <a:schemeClr val="bg1"/>
            </a:bgClr>
          </a:pattFill>
        </p:spPr>
        <p:txBody>
          <a:bodyPr/>
          <a:lstStyle/>
          <a:p>
            <a:endParaRPr lang="en-CA"/>
          </a:p>
        </p:txBody>
      </p:sp>
      <p:sp>
        <p:nvSpPr>
          <p:cNvPr id="10" name="Picture Placeholder 3">
            <a:extLst>
              <a:ext uri="{FF2B5EF4-FFF2-40B4-BE49-F238E27FC236}">
                <a16:creationId xmlns:a16="http://schemas.microsoft.com/office/drawing/2014/main" id="{52E8274E-3370-488B-B9A6-CF68656B23A9}"/>
              </a:ext>
            </a:extLst>
          </p:cNvPr>
          <p:cNvSpPr>
            <a:spLocks noGrp="1"/>
          </p:cNvSpPr>
          <p:nvPr>
            <p:ph type="pic" sz="quarter" idx="11"/>
          </p:nvPr>
        </p:nvSpPr>
        <p:spPr>
          <a:xfrm>
            <a:off x="6732624" y="1471218"/>
            <a:ext cx="4670385" cy="4670385"/>
          </a:xfrm>
          <a:prstGeom prst="ellipse">
            <a:avLst/>
          </a:prstGeom>
          <a:pattFill prst="pct60">
            <a:fgClr>
              <a:schemeClr val="accent1"/>
            </a:fgClr>
            <a:bgClr>
              <a:schemeClr val="bg1"/>
            </a:bgClr>
          </a:pattFill>
        </p:spPr>
        <p:txBody>
          <a:bodyPr/>
          <a:lstStyle/>
          <a:p>
            <a:endParaRPr lang="en-CA"/>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74466" y="6027131"/>
            <a:ext cx="749873" cy="731583"/>
          </a:xfrm>
          <a:prstGeom prst="rect">
            <a:avLst/>
          </a:prstGeom>
        </p:spPr>
      </p:pic>
    </p:spTree>
    <p:extLst>
      <p:ext uri="{BB962C8B-B14F-4D97-AF65-F5344CB8AC3E}">
        <p14:creationId xmlns:p14="http://schemas.microsoft.com/office/powerpoint/2010/main" val="2722786759"/>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0" name="Shape 30"/>
          <p:cNvSpPr>
            <a:spLocks noGrp="1"/>
          </p:cNvSpPr>
          <p:nvPr>
            <p:ph type="title"/>
          </p:nvPr>
        </p:nvSpPr>
        <p:spPr>
          <a:xfrm>
            <a:off x="603505" y="0"/>
            <a:ext cx="10780778" cy="4123267"/>
          </a:xfrm>
          <a:prstGeom prst="rect">
            <a:avLst/>
          </a:prstGeom>
        </p:spPr>
        <p:txBody>
          <a:bodyPr anchor="b"/>
          <a:lstStyle>
            <a:lvl1pPr>
              <a:lnSpc>
                <a:spcPct val="80000"/>
              </a:lnSpc>
              <a:defRPr sz="8800">
                <a:solidFill>
                  <a:srgbClr val="FFFFFF"/>
                </a:solidFill>
              </a:defRPr>
            </a:lvl1pPr>
          </a:lstStyle>
          <a:p>
            <a:r>
              <a:t>Title Text</a:t>
            </a:r>
          </a:p>
        </p:txBody>
      </p:sp>
      <p:sp>
        <p:nvSpPr>
          <p:cNvPr id="31" name="Shape 31"/>
          <p:cNvSpPr>
            <a:spLocks noGrp="1"/>
          </p:cNvSpPr>
          <p:nvPr>
            <p:ph type="body" sz="half" idx="1"/>
          </p:nvPr>
        </p:nvSpPr>
        <p:spPr>
          <a:xfrm>
            <a:off x="667512" y="4204208"/>
            <a:ext cx="9226296" cy="2653792"/>
          </a:xfrm>
          <a:prstGeom prst="rect">
            <a:avLst/>
          </a:prstGeom>
        </p:spPr>
        <p:txBody>
          <a:bodyPr/>
          <a:lstStyle>
            <a:lvl1pPr marL="0" indent="0">
              <a:buSzTx/>
              <a:buFontTx/>
              <a:buNone/>
              <a:defRPr sz="3200">
                <a:solidFill>
                  <a:srgbClr val="000000"/>
                </a:solidFill>
              </a:defRPr>
            </a:lvl1pPr>
            <a:lvl2pPr marL="0" indent="457114">
              <a:buSzTx/>
              <a:buFontTx/>
              <a:buNone/>
              <a:defRPr sz="3200">
                <a:solidFill>
                  <a:srgbClr val="000000"/>
                </a:solidFill>
              </a:defRPr>
            </a:lvl2pPr>
            <a:lvl3pPr marL="0" indent="914228">
              <a:buSzTx/>
              <a:buFontTx/>
              <a:buNone/>
              <a:defRPr sz="3200">
                <a:solidFill>
                  <a:srgbClr val="000000"/>
                </a:solidFill>
              </a:defRPr>
            </a:lvl3pPr>
            <a:lvl4pPr marL="0" indent="1371341">
              <a:buSzTx/>
              <a:buFontTx/>
              <a:buNone/>
              <a:defRPr sz="3200">
                <a:solidFill>
                  <a:srgbClr val="000000"/>
                </a:solidFill>
              </a:defRPr>
            </a:lvl4pPr>
            <a:lvl5pPr marL="0" indent="1828456">
              <a:buSzTx/>
              <a:buFontTx/>
              <a:buNone/>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732571842"/>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ultiple Squar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624840" y="365126"/>
            <a:ext cx="10933886" cy="935674"/>
          </a:xfrm>
        </p:spPr>
        <p:txBody>
          <a:bodyPr/>
          <a:lstStyle>
            <a:lvl1pPr>
              <a:defRPr>
                <a:solidFill>
                  <a:srgbClr val="168FDF"/>
                </a:solidFill>
              </a:defRPr>
            </a:lvl1pPr>
          </a:lstStyle>
          <a:p>
            <a:r>
              <a:rPr lang="en-US"/>
              <a:t>Click to edit Master title style</a:t>
            </a:r>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411480" y="365126"/>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71A50-D938-42E3-8E1A-1DB0FA89678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7084" y="6312023"/>
            <a:ext cx="2710842" cy="161801"/>
          </a:xfrm>
          <a:prstGeom prst="rect">
            <a:avLst/>
          </a:prstGeom>
        </p:spPr>
      </p:pic>
      <p:sp>
        <p:nvSpPr>
          <p:cNvPr id="15" name="Slide Number Placeholder 5">
            <a:extLst>
              <a:ext uri="{FF2B5EF4-FFF2-40B4-BE49-F238E27FC236}">
                <a16:creationId xmlns:a16="http://schemas.microsoft.com/office/drawing/2014/main" id="{FBC95CE8-3BD7-4FAA-B302-AFB5251A4B7D}"/>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sp>
        <p:nvSpPr>
          <p:cNvPr id="5" name="Picture Placeholder 4">
            <a:extLst>
              <a:ext uri="{FF2B5EF4-FFF2-40B4-BE49-F238E27FC236}">
                <a16:creationId xmlns:a16="http://schemas.microsoft.com/office/drawing/2014/main" id="{26470416-62E5-45BD-8366-97241BEF0F3C}"/>
              </a:ext>
            </a:extLst>
          </p:cNvPr>
          <p:cNvSpPr>
            <a:spLocks noGrp="1"/>
          </p:cNvSpPr>
          <p:nvPr>
            <p:ph type="pic" sz="quarter" idx="10"/>
          </p:nvPr>
        </p:nvSpPr>
        <p:spPr>
          <a:xfrm>
            <a:off x="624841" y="1410656"/>
            <a:ext cx="5463444" cy="4822825"/>
          </a:xfrm>
          <a:pattFill prst="pct50">
            <a:fgClr>
              <a:schemeClr val="accent1"/>
            </a:fgClr>
            <a:bgClr>
              <a:schemeClr val="bg1"/>
            </a:bgClr>
          </a:pattFill>
        </p:spPr>
        <p:txBody>
          <a:bodyPr/>
          <a:lstStyle/>
          <a:p>
            <a:endParaRPr lang="en-CA"/>
          </a:p>
        </p:txBody>
      </p:sp>
      <p:sp>
        <p:nvSpPr>
          <p:cNvPr id="16" name="Picture Placeholder 4">
            <a:extLst>
              <a:ext uri="{FF2B5EF4-FFF2-40B4-BE49-F238E27FC236}">
                <a16:creationId xmlns:a16="http://schemas.microsoft.com/office/drawing/2014/main" id="{568EDEDE-0A95-48EC-9FEC-512C723F8C46}"/>
              </a:ext>
            </a:extLst>
          </p:cNvPr>
          <p:cNvSpPr>
            <a:spLocks noGrp="1"/>
          </p:cNvSpPr>
          <p:nvPr>
            <p:ph type="pic" sz="quarter" idx="11"/>
          </p:nvPr>
        </p:nvSpPr>
        <p:spPr>
          <a:xfrm>
            <a:off x="6095282" y="1406573"/>
            <a:ext cx="5463444" cy="4822825"/>
          </a:xfrm>
          <a:pattFill prst="pct50">
            <a:fgClr>
              <a:schemeClr val="accent1"/>
            </a:fgClr>
            <a:bgClr>
              <a:schemeClr val="bg1"/>
            </a:bgClr>
          </a:pattFill>
        </p:spPr>
        <p:txBody>
          <a:bodyPr/>
          <a:lstStyle/>
          <a:p>
            <a:endParaRPr lang="en-CA"/>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74466" y="6027131"/>
            <a:ext cx="749873" cy="731583"/>
          </a:xfrm>
          <a:prstGeom prst="rect">
            <a:avLst/>
          </a:prstGeom>
        </p:spPr>
      </p:pic>
    </p:spTree>
    <p:extLst>
      <p:ext uri="{BB962C8B-B14F-4D97-AF65-F5344CB8AC3E}">
        <p14:creationId xmlns:p14="http://schemas.microsoft.com/office/powerpoint/2010/main" val="1502913968"/>
      </p:ext>
    </p:extLst>
  </p:cSld>
  <p:clrMapOvr>
    <a:masterClrMapping/>
  </p:clrMapOvr>
  <p:transition>
    <p:wipe dir="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Half Wid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624840" y="365126"/>
            <a:ext cx="10728960" cy="935674"/>
          </a:xfrm>
        </p:spPr>
        <p:txBody>
          <a:bodyPr/>
          <a:lstStyle>
            <a:lvl1pPr>
              <a:defRPr>
                <a:solidFill>
                  <a:srgbClr val="168FDF"/>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5D5191E2-E00C-426D-AE94-F83A03C8DB07}"/>
              </a:ext>
            </a:extLst>
          </p:cNvPr>
          <p:cNvSpPr>
            <a:spLocks noGrp="1"/>
          </p:cNvSpPr>
          <p:nvPr>
            <p:ph idx="1"/>
          </p:nvPr>
        </p:nvSpPr>
        <p:spPr>
          <a:xfrm>
            <a:off x="624840" y="1335088"/>
            <a:ext cx="5267960" cy="4351338"/>
          </a:xfrm>
        </p:spPr>
        <p:txBody>
          <a:bodyPr>
            <a:normAutofit/>
          </a:bodyPr>
          <a:lstStyle>
            <a:lvl1pPr>
              <a:defRPr sz="2800"/>
            </a:lvl1pPr>
            <a:lvl2pPr>
              <a:defRPr sz="2600"/>
            </a:lvl2pPr>
            <a:lvl3pPr>
              <a:defRPr sz="2400"/>
            </a:lvl3pPr>
            <a:lvl4pPr>
              <a:defRPr sz="22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411480" y="365126"/>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6A11248-6DB6-4BE9-ABB6-1F15DF1C9E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7084" y="6312023"/>
            <a:ext cx="2710842" cy="161801"/>
          </a:xfrm>
          <a:prstGeom prst="rect">
            <a:avLst/>
          </a:prstGeom>
        </p:spPr>
      </p:pic>
      <p:sp>
        <p:nvSpPr>
          <p:cNvPr id="17" name="Slide Number Placeholder 5">
            <a:extLst>
              <a:ext uri="{FF2B5EF4-FFF2-40B4-BE49-F238E27FC236}">
                <a16:creationId xmlns:a16="http://schemas.microsoft.com/office/drawing/2014/main" id="{23F15E98-590D-4DCD-8C24-1F6E320D04E5}"/>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74466" y="6027131"/>
            <a:ext cx="749873" cy="731583"/>
          </a:xfrm>
          <a:prstGeom prst="rect">
            <a:avLst/>
          </a:prstGeom>
        </p:spPr>
      </p:pic>
    </p:spTree>
    <p:extLst>
      <p:ext uri="{BB962C8B-B14F-4D97-AF65-F5344CB8AC3E}">
        <p14:creationId xmlns:p14="http://schemas.microsoft.com/office/powerpoint/2010/main" val="3845371168"/>
      </p:ext>
    </p:extLst>
  </p:cSld>
  <p:clrMapOvr>
    <a:masterClrMapping/>
  </p:clrMapOvr>
  <p:transition>
    <p:wipe dir="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Center Title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D240-B428-4CCC-98A6-CDA8DBC4D938}"/>
              </a:ext>
            </a:extLst>
          </p:cNvPr>
          <p:cNvSpPr>
            <a:spLocks noGrp="1"/>
          </p:cNvSpPr>
          <p:nvPr>
            <p:ph type="title"/>
          </p:nvPr>
        </p:nvSpPr>
        <p:spPr>
          <a:xfrm>
            <a:off x="838200" y="923925"/>
            <a:ext cx="10515600" cy="1325563"/>
          </a:xfrm>
        </p:spPr>
        <p:txBody>
          <a:bodyPr/>
          <a:lstStyle>
            <a:lvl1pPr algn="ctr">
              <a:defRPr>
                <a:solidFill>
                  <a:srgbClr val="168FDF"/>
                </a:solidFill>
              </a:defRPr>
            </a:lvl1pPr>
          </a:lstStyle>
          <a:p>
            <a:r>
              <a:rPr lang="en-US"/>
              <a:t>Click to edit Master title style</a:t>
            </a:r>
          </a:p>
        </p:txBody>
      </p:sp>
      <p:sp>
        <p:nvSpPr>
          <p:cNvPr id="8" name="Text Placeholder 7">
            <a:extLst>
              <a:ext uri="{FF2B5EF4-FFF2-40B4-BE49-F238E27FC236}">
                <a16:creationId xmlns:a16="http://schemas.microsoft.com/office/drawing/2014/main" id="{C7011D68-0F26-4A17-9DD5-767229289876}"/>
              </a:ext>
            </a:extLst>
          </p:cNvPr>
          <p:cNvSpPr>
            <a:spLocks noGrp="1"/>
          </p:cNvSpPr>
          <p:nvPr>
            <p:ph type="body" sz="quarter" idx="13"/>
          </p:nvPr>
        </p:nvSpPr>
        <p:spPr>
          <a:xfrm>
            <a:off x="838200" y="2279968"/>
            <a:ext cx="10515600" cy="3105150"/>
          </a:xfrm>
        </p:spPr>
        <p:txBody>
          <a:bodyPr/>
          <a:lstStyle>
            <a:lvl1pPr algn="ctr">
              <a:defRPr/>
            </a:lvl1pPr>
            <a:lvl2pPr algn="ctr">
              <a:defRPr/>
            </a:lvl2pPr>
            <a:lvl3pPr algn="ctr">
              <a:defRPr/>
            </a:lvl3pPr>
            <a:lvl4pPr algn="ctr">
              <a:defRPr/>
            </a:lvl4pPr>
            <a:lvl5pPr algn="ct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982F4EE1-5CFE-4CF6-AAAC-50973154BD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3400" y="6312021"/>
            <a:ext cx="2710842" cy="161801"/>
          </a:xfrm>
          <a:prstGeom prst="rect">
            <a:avLst/>
          </a:prstGeom>
        </p:spPr>
      </p:pic>
      <p:sp>
        <p:nvSpPr>
          <p:cNvPr id="14" name="Slide Number Placeholder 5">
            <a:extLst>
              <a:ext uri="{FF2B5EF4-FFF2-40B4-BE49-F238E27FC236}">
                <a16:creationId xmlns:a16="http://schemas.microsoft.com/office/drawing/2014/main" id="{CFB59FDB-CA63-4866-A385-8705E71738FC}"/>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74466" y="6027131"/>
            <a:ext cx="749873" cy="731583"/>
          </a:xfrm>
          <a:prstGeom prst="rect">
            <a:avLst/>
          </a:prstGeom>
        </p:spPr>
      </p:pic>
    </p:spTree>
    <p:extLst>
      <p:ext uri="{BB962C8B-B14F-4D97-AF65-F5344CB8AC3E}">
        <p14:creationId xmlns:p14="http://schemas.microsoft.com/office/powerpoint/2010/main" val="382938104"/>
      </p:ext>
    </p:extLst>
  </p:cSld>
  <p:clrMapOvr>
    <a:masterClrMapping/>
  </p:clrMapOvr>
  <p:transition>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624840" y="365126"/>
            <a:ext cx="10933886" cy="935674"/>
          </a:xfrm>
        </p:spPr>
        <p:txBody>
          <a:bodyPr/>
          <a:lstStyle>
            <a:lvl1pPr>
              <a:defRPr>
                <a:solidFill>
                  <a:srgbClr val="168FDF"/>
                </a:solidFill>
                <a:latin typeface="HelveticaNeueLT Pro 25 UltLt" panose="020B0303020202020204" pitchFamily="34" charset="0"/>
                <a:cs typeface="Helvetica" panose="020B0604020202020204" pitchFamily="34" charset="0"/>
              </a:defRPr>
            </a:lvl1pPr>
          </a:lstStyle>
          <a:p>
            <a:r>
              <a:rPr lang="en-US" dirty="0"/>
              <a:t>Click to edit Master title style</a:t>
            </a:r>
          </a:p>
        </p:txBody>
      </p:sp>
      <p:sp>
        <p:nvSpPr>
          <p:cNvPr id="6" name="Content Placeholder 2">
            <a:extLst>
              <a:ext uri="{FF2B5EF4-FFF2-40B4-BE49-F238E27FC236}">
                <a16:creationId xmlns:a16="http://schemas.microsoft.com/office/drawing/2014/main" id="{5D5191E2-E00C-426D-AE94-F83A03C8DB07}"/>
              </a:ext>
            </a:extLst>
          </p:cNvPr>
          <p:cNvSpPr>
            <a:spLocks noGrp="1"/>
          </p:cNvSpPr>
          <p:nvPr>
            <p:ph idx="1"/>
          </p:nvPr>
        </p:nvSpPr>
        <p:spPr>
          <a:xfrm>
            <a:off x="624840" y="1335088"/>
            <a:ext cx="5332077" cy="4351338"/>
          </a:xfrm>
        </p:spPr>
        <p:txBody>
          <a:bodyPr>
            <a:normAutofit/>
          </a:bodyPr>
          <a:lstStyle>
            <a:lvl1pPr>
              <a:defRPr sz="2800">
                <a:latin typeface="HelveticaNeueLT Pro 25 UltLt" panose="020B0303020202020204" pitchFamily="34" charset="0"/>
              </a:defRPr>
            </a:lvl1pPr>
            <a:lvl2pPr>
              <a:defRPr sz="2600">
                <a:latin typeface="HelveticaNeueLT Pro 25 UltLt" panose="020B0303020202020204" pitchFamily="34" charset="0"/>
              </a:defRPr>
            </a:lvl2pPr>
            <a:lvl3pPr>
              <a:defRPr sz="2400">
                <a:latin typeface="HelveticaNeueLT Pro 25 UltLt" panose="020B0303020202020204" pitchFamily="34" charset="0"/>
              </a:defRPr>
            </a:lvl3pPr>
            <a:lvl4pPr>
              <a:defRPr sz="2200">
                <a:latin typeface="HelveticaNeueLT Pro 25 UltLt" panose="020B0303020202020204" pitchFamily="34" charset="0"/>
              </a:defRPr>
            </a:lvl4pPr>
            <a:lvl5pPr>
              <a:defRPr sz="2000">
                <a:latin typeface="HelveticaNeueLT Pro 25 UltLt" panose="020B03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411480" y="365126"/>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C1904ADA-A77E-4757-8BD5-FDB885138D49}"/>
              </a:ext>
            </a:extLst>
          </p:cNvPr>
          <p:cNvSpPr>
            <a:spLocks noGrp="1"/>
          </p:cNvSpPr>
          <p:nvPr>
            <p:ph idx="13"/>
          </p:nvPr>
        </p:nvSpPr>
        <p:spPr>
          <a:xfrm>
            <a:off x="6226649" y="1335088"/>
            <a:ext cx="5332077" cy="4351338"/>
          </a:xfrm>
        </p:spPr>
        <p:txBody>
          <a:bodyPr>
            <a:normAutofit/>
          </a:bodyPr>
          <a:lstStyle>
            <a:lvl1pPr>
              <a:defRPr sz="2800">
                <a:latin typeface="HelveticaNeueLT Pro 25 UltLt" panose="020B0303020202020204" pitchFamily="34" charset="0"/>
              </a:defRPr>
            </a:lvl1pPr>
            <a:lvl2pPr>
              <a:defRPr sz="2600">
                <a:latin typeface="HelveticaNeueLT Pro 25 UltLt" panose="020B0303020202020204" pitchFamily="34" charset="0"/>
              </a:defRPr>
            </a:lvl2pPr>
            <a:lvl3pPr>
              <a:defRPr sz="2400">
                <a:latin typeface="HelveticaNeueLT Pro 25 UltLt" panose="020B0303020202020204" pitchFamily="34" charset="0"/>
              </a:defRPr>
            </a:lvl3pPr>
            <a:lvl4pPr>
              <a:defRPr sz="2200">
                <a:latin typeface="HelveticaNeueLT Pro 25 UltLt" panose="020B0303020202020204" pitchFamily="34" charset="0"/>
              </a:defRPr>
            </a:lvl4pPr>
            <a:lvl5pPr>
              <a:defRPr sz="2000">
                <a:latin typeface="HelveticaNeueLT Pro 25 UltLt" panose="020B03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857975DD-137C-44EE-877A-F4D51DCC67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7084" y="6312023"/>
            <a:ext cx="2710842" cy="161801"/>
          </a:xfrm>
          <a:prstGeom prst="rect">
            <a:avLst/>
          </a:prstGeom>
        </p:spPr>
      </p:pic>
      <p:sp>
        <p:nvSpPr>
          <p:cNvPr id="15" name="Footer Placeholder 4">
            <a:extLst>
              <a:ext uri="{FF2B5EF4-FFF2-40B4-BE49-F238E27FC236}">
                <a16:creationId xmlns:a16="http://schemas.microsoft.com/office/drawing/2014/main" id="{355B86E5-3A61-4604-BF22-43B19213C7FD}"/>
              </a:ext>
            </a:extLst>
          </p:cNvPr>
          <p:cNvSpPr>
            <a:spLocks noGrp="1"/>
          </p:cNvSpPr>
          <p:nvPr>
            <p:ph type="ftr" sz="quarter" idx="3"/>
          </p:nvPr>
        </p:nvSpPr>
        <p:spPr>
          <a:xfrm>
            <a:off x="607382" y="6583680"/>
            <a:ext cx="3368677" cy="274320"/>
          </a:xfrm>
          <a:prstGeom prst="rect">
            <a:avLst/>
          </a:prstGeom>
        </p:spPr>
        <p:txBody>
          <a:bodyPr vert="horz" lIns="91440" tIns="45720" rIns="91440" bIns="45720" rtlCol="0" anchor="ctr"/>
          <a:lstStyle>
            <a:lvl1pPr algn="l">
              <a:defRPr sz="1100">
                <a:solidFill>
                  <a:schemeClr val="tx1">
                    <a:lumMod val="75000"/>
                  </a:schemeClr>
                </a:solidFill>
                <a:latin typeface="+mn-lt"/>
              </a:defRPr>
            </a:lvl1pPr>
          </a:lstStyle>
          <a:p>
            <a:r>
              <a:rPr lang="en-US"/>
              <a:t>The Linux Foundation Internal Use Only</a:t>
            </a:r>
            <a:endParaRPr lang="en-US" dirty="0"/>
          </a:p>
        </p:txBody>
      </p:sp>
      <p:sp>
        <p:nvSpPr>
          <p:cNvPr id="16" name="Slide Number Placeholder 5">
            <a:extLst>
              <a:ext uri="{FF2B5EF4-FFF2-40B4-BE49-F238E27FC236}">
                <a16:creationId xmlns:a16="http://schemas.microsoft.com/office/drawing/2014/main" id="{195D8B75-5272-4566-AEB6-660BEE88045F}"/>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74466" y="6027131"/>
            <a:ext cx="749873" cy="731583"/>
          </a:xfrm>
          <a:prstGeom prst="rect">
            <a:avLst/>
          </a:prstGeom>
        </p:spPr>
      </p:pic>
    </p:spTree>
    <p:extLst>
      <p:ext uri="{BB962C8B-B14F-4D97-AF65-F5344CB8AC3E}">
        <p14:creationId xmlns:p14="http://schemas.microsoft.com/office/powerpoint/2010/main" val="3345255364"/>
      </p:ext>
    </p:extLst>
  </p:cSld>
  <p:clrMapOvr>
    <a:masterClrMapping/>
  </p:clrMapOvr>
  <p:transition>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Center Title Image Backgroun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121CAE9-8A36-489B-8DE8-E575C81FB6B0}"/>
              </a:ext>
            </a:extLst>
          </p:cNvPr>
          <p:cNvSpPr>
            <a:spLocks noGrp="1"/>
          </p:cNvSpPr>
          <p:nvPr>
            <p:ph type="pic" sz="quarter" idx="14"/>
          </p:nvPr>
        </p:nvSpPr>
        <p:spPr>
          <a:xfrm>
            <a:off x="0" y="-8238"/>
            <a:ext cx="12192000" cy="6866238"/>
          </a:xfrm>
        </p:spPr>
        <p:txBody>
          <a:bodyPr/>
          <a:lstStyle>
            <a:lvl1pPr marL="0" indent="0">
              <a:buNone/>
              <a:defRPr/>
            </a:lvl1pPr>
          </a:lstStyle>
          <a:p>
            <a:endParaRPr lang="en-US" dirty="0"/>
          </a:p>
        </p:txBody>
      </p:sp>
      <p:sp>
        <p:nvSpPr>
          <p:cNvPr id="2" name="Title 1">
            <a:extLst>
              <a:ext uri="{FF2B5EF4-FFF2-40B4-BE49-F238E27FC236}">
                <a16:creationId xmlns:a16="http://schemas.microsoft.com/office/drawing/2014/main" id="{2DABD240-B428-4CCC-98A6-CDA8DBC4D938}"/>
              </a:ext>
            </a:extLst>
          </p:cNvPr>
          <p:cNvSpPr>
            <a:spLocks noGrp="1"/>
          </p:cNvSpPr>
          <p:nvPr>
            <p:ph type="title"/>
          </p:nvPr>
        </p:nvSpPr>
        <p:spPr>
          <a:xfrm>
            <a:off x="838200" y="923925"/>
            <a:ext cx="10515600" cy="1325563"/>
          </a:xfrm>
        </p:spPr>
        <p:txBody>
          <a:bodyPr/>
          <a:lstStyle>
            <a:lvl1pPr algn="ctr">
              <a:defRPr>
                <a:solidFill>
                  <a:srgbClr val="168FDF"/>
                </a:solidFill>
              </a:defRPr>
            </a:lvl1pPr>
          </a:lstStyle>
          <a:p>
            <a:r>
              <a:rPr lang="en-US"/>
              <a:t>Click to edit Master title style</a:t>
            </a:r>
          </a:p>
        </p:txBody>
      </p:sp>
      <p:sp>
        <p:nvSpPr>
          <p:cNvPr id="8" name="Text Placeholder 7">
            <a:extLst>
              <a:ext uri="{FF2B5EF4-FFF2-40B4-BE49-F238E27FC236}">
                <a16:creationId xmlns:a16="http://schemas.microsoft.com/office/drawing/2014/main" id="{C7011D68-0F26-4A17-9DD5-767229289876}"/>
              </a:ext>
            </a:extLst>
          </p:cNvPr>
          <p:cNvSpPr>
            <a:spLocks noGrp="1"/>
          </p:cNvSpPr>
          <p:nvPr>
            <p:ph type="body" sz="quarter" idx="13"/>
          </p:nvPr>
        </p:nvSpPr>
        <p:spPr>
          <a:xfrm>
            <a:off x="838200" y="2279968"/>
            <a:ext cx="10515600" cy="3105150"/>
          </a:xfrm>
        </p:spPr>
        <p:txBody>
          <a:bodyPr/>
          <a:lstStyle>
            <a:lvl1pPr algn="ctr">
              <a:defRPr/>
            </a:lvl1pPr>
            <a:lvl2pPr algn="ctr">
              <a:defRPr/>
            </a:lvl2pPr>
            <a:lvl3pPr algn="ctr">
              <a:defRPr/>
            </a:lvl3pPr>
            <a:lvl4pPr algn="ctr">
              <a:defRPr/>
            </a:lvl4pPr>
            <a:lvl5pPr algn="ct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F287E3C7-0570-4693-B974-564C9FB438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2578" y="6312021"/>
            <a:ext cx="2710842" cy="161801"/>
          </a:xfrm>
          <a:prstGeom prst="rect">
            <a:avLst/>
          </a:prstGeom>
        </p:spPr>
      </p:pic>
      <p:sp>
        <p:nvSpPr>
          <p:cNvPr id="14" name="Slide Number Placeholder 5">
            <a:extLst>
              <a:ext uri="{FF2B5EF4-FFF2-40B4-BE49-F238E27FC236}">
                <a16:creationId xmlns:a16="http://schemas.microsoft.com/office/drawing/2014/main" id="{433D9FC6-B62D-4DCF-BE8A-B10486C8E14E}"/>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74466" y="6027131"/>
            <a:ext cx="749873" cy="731583"/>
          </a:xfrm>
          <a:prstGeom prst="rect">
            <a:avLst/>
          </a:prstGeom>
        </p:spPr>
      </p:pic>
    </p:spTree>
    <p:extLst>
      <p:ext uri="{BB962C8B-B14F-4D97-AF65-F5344CB8AC3E}">
        <p14:creationId xmlns:p14="http://schemas.microsoft.com/office/powerpoint/2010/main" val="3888508798"/>
      </p:ext>
    </p:extLst>
  </p:cSld>
  <p:clrMapOvr>
    <a:masterClrMapping/>
  </p:clrMapOvr>
  <p:transition>
    <p:wipe dir="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Center Title Dark Background">
    <p:bg>
      <p:bgPr>
        <a:solidFill>
          <a:srgbClr val="0018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D240-B428-4CCC-98A6-CDA8DBC4D938}"/>
              </a:ext>
            </a:extLst>
          </p:cNvPr>
          <p:cNvSpPr>
            <a:spLocks noGrp="1"/>
          </p:cNvSpPr>
          <p:nvPr>
            <p:ph type="title"/>
          </p:nvPr>
        </p:nvSpPr>
        <p:spPr>
          <a:xfrm>
            <a:off x="589280" y="923925"/>
            <a:ext cx="10972800" cy="1325563"/>
          </a:xfrm>
        </p:spPr>
        <p:txBody>
          <a:bodyPr/>
          <a:lstStyle>
            <a:lvl1pPr algn="ctr">
              <a:defRPr>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C7011D68-0F26-4A17-9DD5-767229289876}"/>
              </a:ext>
            </a:extLst>
          </p:cNvPr>
          <p:cNvSpPr>
            <a:spLocks noGrp="1"/>
          </p:cNvSpPr>
          <p:nvPr>
            <p:ph type="body" sz="quarter" idx="13"/>
          </p:nvPr>
        </p:nvSpPr>
        <p:spPr>
          <a:xfrm>
            <a:off x="589280" y="2279968"/>
            <a:ext cx="10972800" cy="3105150"/>
          </a:xfrm>
        </p:spPr>
        <p:txBody>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65F3B7FB-3488-4F2A-8DA7-810B47FFF84A}"/>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bg1"/>
                </a:solidFill>
                <a:latin typeface="+mn-lt"/>
                <a:cs typeface="Arial" panose="020B0604020202020204" pitchFamily="34" charset="0"/>
              </a:defRPr>
            </a:lvl1pPr>
          </a:lstStyle>
          <a:p>
            <a:fld id="{AD86CF49-6971-4508-8862-A2909EA0DB5B}" type="slidenum">
              <a:rPr lang="en-US" smtClean="0"/>
              <a:pPr/>
              <a:t>‹#›</a:t>
            </a:fld>
            <a:endParaRPr lang="en-US" dirty="0"/>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12207" y="5989255"/>
            <a:ext cx="749873" cy="731583"/>
          </a:xfrm>
          <a:prstGeom prst="rect">
            <a:avLst/>
          </a:prstGeom>
        </p:spPr>
      </p:pic>
      <p:pic>
        <p:nvPicPr>
          <p:cNvPr id="7" name="Picture 6">
            <a:extLst>
              <a:ext uri="{FF2B5EF4-FFF2-40B4-BE49-F238E27FC236}">
                <a16:creationId xmlns:a16="http://schemas.microsoft.com/office/drawing/2014/main" id="{6F5BF56C-CBDE-425C-AB0B-A5E3ED65EA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 y="6201118"/>
            <a:ext cx="2710842" cy="161801"/>
          </a:xfrm>
          <a:prstGeom prst="rect">
            <a:avLst/>
          </a:prstGeom>
        </p:spPr>
      </p:pic>
    </p:spTree>
    <p:extLst>
      <p:ext uri="{BB962C8B-B14F-4D97-AF65-F5344CB8AC3E}">
        <p14:creationId xmlns:p14="http://schemas.microsoft.com/office/powerpoint/2010/main" val="3557051393"/>
      </p:ext>
    </p:extLst>
  </p:cSld>
  <p:clrMapOvr>
    <a:masterClrMapping/>
  </p:clrMapOvr>
  <p:transition>
    <p:wipe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ransition Dark">
    <p:bg>
      <p:bgPr>
        <a:solidFill>
          <a:srgbClr val="0018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D240-B428-4CCC-98A6-CDA8DBC4D938}"/>
              </a:ext>
            </a:extLst>
          </p:cNvPr>
          <p:cNvSpPr>
            <a:spLocks noGrp="1"/>
          </p:cNvSpPr>
          <p:nvPr>
            <p:ph type="title"/>
          </p:nvPr>
        </p:nvSpPr>
        <p:spPr>
          <a:xfrm>
            <a:off x="609600" y="2447925"/>
            <a:ext cx="10972800" cy="1325563"/>
          </a:xfrm>
        </p:spPr>
        <p:txBody>
          <a:bodyPr/>
          <a:lstStyle>
            <a:lvl1pPr algn="ctr">
              <a:defRPr>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F5BF56C-CBDE-425C-AB0B-A5E3ED65EA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6201118"/>
            <a:ext cx="2710842" cy="161801"/>
          </a:xfrm>
          <a:prstGeom prst="rect">
            <a:avLst/>
          </a:prstGeom>
        </p:spPr>
      </p:pic>
      <p:sp>
        <p:nvSpPr>
          <p:cNvPr id="12" name="Slide Number Placeholder 5">
            <a:extLst>
              <a:ext uri="{FF2B5EF4-FFF2-40B4-BE49-F238E27FC236}">
                <a16:creationId xmlns:a16="http://schemas.microsoft.com/office/drawing/2014/main" id="{9425D245-ABCE-45B3-B4AF-42A535753E9E}"/>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bg1"/>
                </a:solidFill>
                <a:latin typeface="+mn-lt"/>
                <a:cs typeface="Arial" panose="020B0604020202020204" pitchFamily="34" charset="0"/>
              </a:defRPr>
            </a:lvl1pPr>
          </a:lstStyle>
          <a:p>
            <a:fld id="{AD86CF49-6971-4508-8862-A2909EA0DB5B}" type="slidenum">
              <a:rPr lang="en-US" smtClean="0"/>
              <a:pPr/>
              <a:t>‹#›</a:t>
            </a:fld>
            <a:endParaRPr lang="en-US"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32527" y="5916226"/>
            <a:ext cx="749873" cy="731583"/>
          </a:xfrm>
          <a:prstGeom prst="rect">
            <a:avLst/>
          </a:prstGeom>
        </p:spPr>
      </p:pic>
    </p:spTree>
    <p:extLst>
      <p:ext uri="{BB962C8B-B14F-4D97-AF65-F5344CB8AC3E}">
        <p14:creationId xmlns:p14="http://schemas.microsoft.com/office/powerpoint/2010/main" val="1111062431"/>
      </p:ext>
    </p:extLst>
  </p:cSld>
  <p:clrMapOvr>
    <a:masterClrMapping/>
  </p:clrMapOvr>
  <p:transition>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6BA3488-93C5-4F7C-A9F2-780C0FB289EA}"/>
              </a:ext>
            </a:extLst>
          </p:cNvPr>
          <p:cNvSpPr>
            <a:spLocks noGrp="1"/>
          </p:cNvSpPr>
          <p:nvPr>
            <p:ph type="pic" sz="quarter" idx="15"/>
          </p:nvPr>
        </p:nvSpPr>
        <p:spPr>
          <a:xfrm>
            <a:off x="0" y="0"/>
            <a:ext cx="12192000" cy="6858000"/>
          </a:xfrm>
        </p:spPr>
        <p:txBody>
          <a:bodyPr/>
          <a:lstStyle>
            <a:lvl1pPr marL="0" indent="0">
              <a:buNone/>
              <a:defRPr/>
            </a:lvl1pPr>
          </a:lstStyle>
          <a:p>
            <a:endParaRPr lang="en-US" dirty="0"/>
          </a:p>
        </p:txBody>
      </p:sp>
      <p:sp>
        <p:nvSpPr>
          <p:cNvPr id="14" name="Text Placeholder 8">
            <a:extLst>
              <a:ext uri="{FF2B5EF4-FFF2-40B4-BE49-F238E27FC236}">
                <a16:creationId xmlns:a16="http://schemas.microsoft.com/office/drawing/2014/main" id="{10E5AEC2-ADE2-4324-BC00-198D5390D9FE}"/>
              </a:ext>
            </a:extLst>
          </p:cNvPr>
          <p:cNvSpPr>
            <a:spLocks noGrp="1"/>
          </p:cNvSpPr>
          <p:nvPr>
            <p:ph type="body" sz="quarter" idx="14"/>
          </p:nvPr>
        </p:nvSpPr>
        <p:spPr>
          <a:xfrm>
            <a:off x="7708900" y="0"/>
            <a:ext cx="4483100" cy="6858000"/>
          </a:xfrm>
          <a:solidFill>
            <a:srgbClr val="00183C">
              <a:alpha val="95000"/>
            </a:srgbClr>
          </a:solidFill>
        </p:spPr>
        <p:txBody>
          <a:bodyPr lIns="457200" tIns="457200" rIns="228600" bIns="4572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a:extLst>
              <a:ext uri="{FF2B5EF4-FFF2-40B4-BE49-F238E27FC236}">
                <a16:creationId xmlns:a16="http://schemas.microsoft.com/office/drawing/2014/main" id="{C18DD7BF-D766-4A16-AEEE-F854D9B0792A}"/>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bg1"/>
                </a:solidFill>
                <a:latin typeface="+mn-lt"/>
                <a:cs typeface="Arial" panose="020B0604020202020204" pitchFamily="34" charset="0"/>
              </a:defRPr>
            </a:lvl1pPr>
          </a:lstStyle>
          <a:p>
            <a:fld id="{AD86CF49-6971-4508-8862-A2909EA0DB5B}" type="slidenum">
              <a:rPr lang="en-US" smtClean="0"/>
              <a:pPr/>
              <a:t>‹#›</a:t>
            </a:fld>
            <a:endParaRPr lang="en-US" dirty="0"/>
          </a:p>
        </p:txBody>
      </p:sp>
    </p:spTree>
    <p:extLst>
      <p:ext uri="{BB962C8B-B14F-4D97-AF65-F5344CB8AC3E}">
        <p14:creationId xmlns:p14="http://schemas.microsoft.com/office/powerpoint/2010/main" val="2654844207"/>
      </p:ext>
    </p:extLst>
  </p:cSld>
  <p:clrMapOvr>
    <a:masterClrMapping/>
  </p:clrMapOvr>
  <p:transition>
    <p:wipe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6BA3488-93C5-4F7C-A9F2-780C0FB289EA}"/>
              </a:ext>
            </a:extLst>
          </p:cNvPr>
          <p:cNvSpPr>
            <a:spLocks noGrp="1"/>
          </p:cNvSpPr>
          <p:nvPr>
            <p:ph type="pic" sz="quarter" idx="15"/>
          </p:nvPr>
        </p:nvSpPr>
        <p:spPr>
          <a:xfrm>
            <a:off x="0" y="0"/>
            <a:ext cx="12192000" cy="6858000"/>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1F916C25-C328-4AF9-B5FE-F3389D1B8164}"/>
              </a:ext>
            </a:extLst>
          </p:cNvPr>
          <p:cNvSpPr>
            <a:spLocks noGrp="1"/>
          </p:cNvSpPr>
          <p:nvPr>
            <p:ph type="body" sz="quarter" idx="14"/>
          </p:nvPr>
        </p:nvSpPr>
        <p:spPr>
          <a:xfrm>
            <a:off x="0" y="0"/>
            <a:ext cx="4483100" cy="6858000"/>
          </a:xfrm>
          <a:solidFill>
            <a:srgbClr val="00183C">
              <a:alpha val="95000"/>
            </a:srgbClr>
          </a:solidFill>
        </p:spPr>
        <p:txBody>
          <a:bodyPr lIns="457200" tIns="457200" rIns="228600" bIns="4572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a:extLst>
              <a:ext uri="{FF2B5EF4-FFF2-40B4-BE49-F238E27FC236}">
                <a16:creationId xmlns:a16="http://schemas.microsoft.com/office/drawing/2014/main" id="{185600B7-288B-4689-A425-8D3B467D8216}"/>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spTree>
    <p:extLst>
      <p:ext uri="{BB962C8B-B14F-4D97-AF65-F5344CB8AC3E}">
        <p14:creationId xmlns:p14="http://schemas.microsoft.com/office/powerpoint/2010/main" val="2741684580"/>
      </p:ext>
    </p:extLst>
  </p:cSld>
  <p:clrMapOvr>
    <a:masterClrMapping/>
  </p:clrMapOvr>
  <p:transition>
    <p:wipe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Full Width Dark Background">
    <p:bg>
      <p:bgPr>
        <a:solidFill>
          <a:srgbClr val="00183C"/>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745F8A-2E84-4D07-B488-45D6A41342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4840" y="6295331"/>
            <a:ext cx="2693086" cy="160741"/>
          </a:xfrm>
          <a:prstGeom prst="rect">
            <a:avLst/>
          </a:prstGeom>
        </p:spPr>
      </p:pic>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624840" y="365126"/>
            <a:ext cx="10933886" cy="935674"/>
          </a:xfrm>
        </p:spPr>
        <p:txBody>
          <a:bodyPr/>
          <a:lstStyle>
            <a:lvl1pPr>
              <a:defRPr>
                <a:solidFill>
                  <a:schemeClr val="bg1"/>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5D5191E2-E00C-426D-AE94-F83A03C8DB07}"/>
              </a:ext>
            </a:extLst>
          </p:cNvPr>
          <p:cNvSpPr>
            <a:spLocks noGrp="1"/>
          </p:cNvSpPr>
          <p:nvPr>
            <p:ph idx="1"/>
          </p:nvPr>
        </p:nvSpPr>
        <p:spPr>
          <a:xfrm>
            <a:off x="624840" y="1335088"/>
            <a:ext cx="10933886" cy="4351338"/>
          </a:xfrm>
        </p:spPr>
        <p:txBody>
          <a:bodyPr>
            <a:normAutofit/>
          </a:bodyPr>
          <a:lstStyle>
            <a:lvl1pPr>
              <a:defRPr sz="2800">
                <a:solidFill>
                  <a:schemeClr val="bg1"/>
                </a:solidFill>
              </a:defRPr>
            </a:lvl1pPr>
            <a:lvl2pPr>
              <a:defRPr sz="2600">
                <a:solidFill>
                  <a:schemeClr val="bg1"/>
                </a:solidFill>
              </a:defRPr>
            </a:lvl2pPr>
            <a:lvl3pPr>
              <a:defRPr sz="2400">
                <a:solidFill>
                  <a:schemeClr val="bg1"/>
                </a:solidFill>
              </a:defRPr>
            </a:lvl3pPr>
            <a:lvl4pPr>
              <a:defRPr sz="22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411480" y="365126"/>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E1838B0F-697B-4A6E-97BA-24CC950EB82E}"/>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bg1"/>
                </a:solidFill>
                <a:latin typeface="+mn-lt"/>
                <a:cs typeface="Arial" panose="020B0604020202020204" pitchFamily="34" charset="0"/>
              </a:defRPr>
            </a:lvl1pPr>
          </a:lstStyle>
          <a:p>
            <a:fld id="{AD86CF49-6971-4508-8862-A2909EA0DB5B}" type="slidenum">
              <a:rPr lang="en-US" smtClean="0"/>
              <a:pPr/>
              <a:t>‹#›</a:t>
            </a:fld>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74466" y="6027131"/>
            <a:ext cx="749873" cy="731583"/>
          </a:xfrm>
          <a:prstGeom prst="rect">
            <a:avLst/>
          </a:prstGeom>
        </p:spPr>
      </p:pic>
    </p:spTree>
    <p:extLst>
      <p:ext uri="{BB962C8B-B14F-4D97-AF65-F5344CB8AC3E}">
        <p14:creationId xmlns:p14="http://schemas.microsoft.com/office/powerpoint/2010/main" val="573942711"/>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r>
              <a:t>Title Text</a:t>
            </a:r>
          </a:p>
        </p:txBody>
      </p:sp>
      <p:sp>
        <p:nvSpPr>
          <p:cNvPr id="40" name="Shape 40"/>
          <p:cNvSpPr>
            <a:spLocks noGrp="1"/>
          </p:cNvSpPr>
          <p:nvPr>
            <p:ph type="body" sz="half" idx="1"/>
          </p:nvPr>
        </p:nvSpPr>
        <p:spPr>
          <a:xfrm>
            <a:off x="676655" y="1998134"/>
            <a:ext cx="4663442" cy="3767329"/>
          </a:xfrm>
          <a:prstGeom prst="rect">
            <a:avLst/>
          </a:prstGeom>
        </p:spPr>
        <p:txBody>
          <a:bodyPr/>
          <a:lstStyle>
            <a:lvl2pPr marL="415974" indent="-411402"/>
            <a:lvl3pPr marL="731383" indent="-731383"/>
            <a:lvl4pPr marL="1234207" indent="-1234207"/>
            <a:lvl5pPr marL="1645610" indent="-1645610"/>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315379689"/>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2_Text Full Width">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24840" y="365125"/>
            <a:ext cx="10934000" cy="9356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168FDF"/>
              </a:buClr>
              <a:buSzPts val="2700"/>
              <a:buFont typeface="Gill Sans"/>
              <a:buNone/>
              <a:defRPr sz="3600" b="0" i="0" u="none" strike="noStrike" cap="none">
                <a:solidFill>
                  <a:srgbClr val="168FDF"/>
                </a:solidFill>
                <a:latin typeface="Gill Sans"/>
                <a:ea typeface="Gill Sans"/>
                <a:cs typeface="Gill Sans"/>
                <a:sym typeface="Gill Sans"/>
              </a:defRPr>
            </a:lvl1pPr>
            <a:lvl2pPr lvl="1" indent="0">
              <a:spcBef>
                <a:spcPts val="0"/>
              </a:spcBef>
              <a:spcAft>
                <a:spcPts val="0"/>
              </a:spcAft>
              <a:buSzPts val="1100"/>
              <a:buNone/>
              <a:defRPr sz="1867"/>
            </a:lvl2pPr>
            <a:lvl3pPr lvl="2" indent="0">
              <a:spcBef>
                <a:spcPts val="0"/>
              </a:spcBef>
              <a:spcAft>
                <a:spcPts val="0"/>
              </a:spcAft>
              <a:buSzPts val="1100"/>
              <a:buNone/>
              <a:defRPr sz="1867"/>
            </a:lvl3pPr>
            <a:lvl4pPr lvl="3" indent="0">
              <a:spcBef>
                <a:spcPts val="0"/>
              </a:spcBef>
              <a:spcAft>
                <a:spcPts val="0"/>
              </a:spcAft>
              <a:buSzPts val="1100"/>
              <a:buNone/>
              <a:defRPr sz="1867"/>
            </a:lvl4pPr>
            <a:lvl5pPr lvl="4" indent="0">
              <a:spcBef>
                <a:spcPts val="0"/>
              </a:spcBef>
              <a:spcAft>
                <a:spcPts val="0"/>
              </a:spcAft>
              <a:buSzPts val="1100"/>
              <a:buNone/>
              <a:defRPr sz="1867"/>
            </a:lvl5pPr>
            <a:lvl6pPr lvl="5" indent="0">
              <a:spcBef>
                <a:spcPts val="0"/>
              </a:spcBef>
              <a:spcAft>
                <a:spcPts val="0"/>
              </a:spcAft>
              <a:buSzPts val="1100"/>
              <a:buNone/>
              <a:defRPr sz="1867"/>
            </a:lvl6pPr>
            <a:lvl7pPr lvl="6" indent="0">
              <a:spcBef>
                <a:spcPts val="0"/>
              </a:spcBef>
              <a:spcAft>
                <a:spcPts val="0"/>
              </a:spcAft>
              <a:buSzPts val="1100"/>
              <a:buNone/>
              <a:defRPr sz="1867"/>
            </a:lvl7pPr>
            <a:lvl8pPr lvl="7" indent="0">
              <a:spcBef>
                <a:spcPts val="0"/>
              </a:spcBef>
              <a:spcAft>
                <a:spcPts val="0"/>
              </a:spcAft>
              <a:buSzPts val="1100"/>
              <a:buNone/>
              <a:defRPr sz="1867"/>
            </a:lvl8pPr>
            <a:lvl9pPr lvl="8" indent="0">
              <a:spcBef>
                <a:spcPts val="0"/>
              </a:spcBef>
              <a:spcAft>
                <a:spcPts val="0"/>
              </a:spcAft>
              <a:buSzPts val="1100"/>
              <a:buNone/>
              <a:defRPr sz="1867"/>
            </a:lvl9pPr>
          </a:lstStyle>
          <a:p>
            <a:endParaRPr/>
          </a:p>
        </p:txBody>
      </p:sp>
      <p:sp>
        <p:nvSpPr>
          <p:cNvPr id="26" name="Shape 26"/>
          <p:cNvSpPr txBox="1">
            <a:spLocks noGrp="1"/>
          </p:cNvSpPr>
          <p:nvPr>
            <p:ph type="body" idx="1"/>
          </p:nvPr>
        </p:nvSpPr>
        <p:spPr>
          <a:xfrm>
            <a:off x="624840" y="1335088"/>
            <a:ext cx="10934000" cy="4351200"/>
          </a:xfrm>
          <a:prstGeom prst="rect">
            <a:avLst/>
          </a:prstGeom>
          <a:noFill/>
          <a:ln>
            <a:noFill/>
          </a:ln>
        </p:spPr>
        <p:txBody>
          <a:bodyPr spcFirstLastPara="1" wrap="square" lIns="68575" tIns="68575" rIns="68575" bIns="68575" anchor="t" anchorCtr="0"/>
          <a:lstStyle>
            <a:lvl1pPr marL="609585" marR="0" lvl="0" indent="-482588" algn="l" rtl="0">
              <a:lnSpc>
                <a:spcPct val="100000"/>
              </a:lnSpc>
              <a:spcBef>
                <a:spcPts val="1067"/>
              </a:spcBef>
              <a:spcAft>
                <a:spcPts val="0"/>
              </a:spcAft>
              <a:buClr>
                <a:srgbClr val="168FDF"/>
              </a:buClr>
              <a:buSzPts val="2100"/>
              <a:buFont typeface="Helvetica Neue"/>
              <a:buChar char="›"/>
              <a:defRPr sz="2800" b="0" i="0" u="none" strike="noStrike" cap="none">
                <a:solidFill>
                  <a:srgbClr val="2F2F2F"/>
                </a:solidFill>
                <a:latin typeface="Gill Sans"/>
                <a:ea typeface="Gill Sans"/>
                <a:cs typeface="Gill Sans"/>
                <a:sym typeface="Gill Sans"/>
              </a:defRPr>
            </a:lvl1pPr>
            <a:lvl2pPr marL="1219170" marR="0" lvl="1" indent="-474121" algn="l" rtl="0">
              <a:lnSpc>
                <a:spcPct val="100000"/>
              </a:lnSpc>
              <a:spcBef>
                <a:spcPts val="533"/>
              </a:spcBef>
              <a:spcAft>
                <a:spcPts val="0"/>
              </a:spcAft>
              <a:buClr>
                <a:srgbClr val="168FDF"/>
              </a:buClr>
              <a:buSzPts val="2000"/>
              <a:buFont typeface="Helvetica Neue"/>
              <a:buChar char="›"/>
              <a:defRPr sz="2667" b="0" i="0" u="none" strike="noStrike" cap="none">
                <a:solidFill>
                  <a:srgbClr val="2F2F2F"/>
                </a:solidFill>
                <a:latin typeface="Gill Sans"/>
                <a:ea typeface="Gill Sans"/>
                <a:cs typeface="Gill Sans"/>
                <a:sym typeface="Gill Sans"/>
              </a:defRPr>
            </a:lvl2pPr>
            <a:lvl3pPr marL="1828754" marR="0" lvl="2" indent="-457189" algn="l" rtl="0">
              <a:lnSpc>
                <a:spcPct val="100000"/>
              </a:lnSpc>
              <a:spcBef>
                <a:spcPts val="533"/>
              </a:spcBef>
              <a:spcAft>
                <a:spcPts val="0"/>
              </a:spcAft>
              <a:buClr>
                <a:srgbClr val="168FDF"/>
              </a:buClr>
              <a:buSzPts val="1800"/>
              <a:buFont typeface="Helvetica Neue"/>
              <a:buChar char="›"/>
              <a:defRPr sz="2400" b="0" i="0" u="none" strike="noStrike" cap="none">
                <a:solidFill>
                  <a:srgbClr val="2F2F2F"/>
                </a:solidFill>
                <a:latin typeface="Gill Sans"/>
                <a:ea typeface="Gill Sans"/>
                <a:cs typeface="Gill Sans"/>
                <a:sym typeface="Gill Sans"/>
              </a:defRPr>
            </a:lvl3pPr>
            <a:lvl4pPr marL="2438339" marR="0" lvl="3" indent="-448722" algn="l" rtl="0">
              <a:lnSpc>
                <a:spcPct val="100000"/>
              </a:lnSpc>
              <a:spcBef>
                <a:spcPts val="533"/>
              </a:spcBef>
              <a:spcAft>
                <a:spcPts val="0"/>
              </a:spcAft>
              <a:buClr>
                <a:srgbClr val="168FDF"/>
              </a:buClr>
              <a:buSzPts val="1700"/>
              <a:buFont typeface="Helvetica Neue"/>
              <a:buChar char="›"/>
              <a:defRPr sz="2267" b="0" i="0" u="none" strike="noStrike" cap="none">
                <a:solidFill>
                  <a:srgbClr val="2F2F2F"/>
                </a:solidFill>
                <a:latin typeface="Gill Sans"/>
                <a:ea typeface="Gill Sans"/>
                <a:cs typeface="Gill Sans"/>
                <a:sym typeface="Gill Sans"/>
              </a:defRPr>
            </a:lvl4pPr>
            <a:lvl5pPr marL="3047924" marR="0" lvl="4" indent="-431789" algn="l" rtl="0">
              <a:lnSpc>
                <a:spcPct val="100000"/>
              </a:lnSpc>
              <a:spcBef>
                <a:spcPts val="533"/>
              </a:spcBef>
              <a:spcAft>
                <a:spcPts val="0"/>
              </a:spcAft>
              <a:buClr>
                <a:srgbClr val="168FDF"/>
              </a:buClr>
              <a:buSzPts val="1500"/>
              <a:buFont typeface="Helvetica Neue"/>
              <a:buChar char="›"/>
              <a:defRPr sz="2000" b="0" i="0" u="none" strike="noStrike" cap="none">
                <a:solidFill>
                  <a:srgbClr val="2F2F2F"/>
                </a:solidFill>
                <a:latin typeface="Gill Sans"/>
                <a:ea typeface="Gill Sans"/>
                <a:cs typeface="Gill Sans"/>
                <a:sym typeface="Gill Sans"/>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9pPr>
          </a:lstStyle>
          <a:p>
            <a:endParaRPr/>
          </a:p>
        </p:txBody>
      </p:sp>
      <p:cxnSp>
        <p:nvCxnSpPr>
          <p:cNvPr id="27" name="Shape 27"/>
          <p:cNvCxnSpPr/>
          <p:nvPr/>
        </p:nvCxnSpPr>
        <p:spPr>
          <a:xfrm>
            <a:off x="411480" y="365125"/>
            <a:ext cx="0" cy="6108800"/>
          </a:xfrm>
          <a:prstGeom prst="straightConnector1">
            <a:avLst/>
          </a:prstGeom>
          <a:noFill/>
          <a:ln w="9525" cap="flat" cmpd="sng">
            <a:solidFill>
              <a:srgbClr val="168FDF"/>
            </a:solidFill>
            <a:prstDash val="solid"/>
            <a:miter lim="800000"/>
            <a:headEnd type="none" w="med" len="med"/>
            <a:tailEnd type="none" w="med" len="med"/>
          </a:ln>
        </p:spPr>
      </p:cxnSp>
      <p:pic>
        <p:nvPicPr>
          <p:cNvPr id="28" name="Shape 2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07084" y="6312024"/>
            <a:ext cx="2710843" cy="161801"/>
          </a:xfrm>
          <a:prstGeom prst="rect">
            <a:avLst/>
          </a:prstGeom>
          <a:noFill/>
          <a:ln>
            <a:noFill/>
          </a:ln>
        </p:spPr>
      </p:pic>
      <p:sp>
        <p:nvSpPr>
          <p:cNvPr id="29" name="Shape 29"/>
          <p:cNvSpPr txBox="1">
            <a:spLocks noGrp="1"/>
          </p:cNvSpPr>
          <p:nvPr>
            <p:ph type="dt" idx="10"/>
          </p:nvPr>
        </p:nvSpPr>
        <p:spPr>
          <a:xfrm>
            <a:off x="10990556" y="6583680"/>
            <a:ext cx="824800" cy="274400"/>
          </a:xfrm>
          <a:prstGeom prst="rect">
            <a:avLst/>
          </a:prstGeom>
          <a:noFill/>
          <a:ln>
            <a:noFill/>
          </a:ln>
        </p:spPr>
        <p:txBody>
          <a:bodyPr spcFirstLastPara="1" wrap="square" lIns="68575" tIns="68575" rIns="68575" bIns="68575" anchor="ctr" anchorCtr="0"/>
          <a:lstStyle>
            <a:lvl1pPr marL="0" marR="0" lvl="0" indent="0" algn="r" rtl="0">
              <a:spcBef>
                <a:spcPts val="0"/>
              </a:spcBef>
              <a:spcAft>
                <a:spcPts val="0"/>
              </a:spcAft>
              <a:buSzPts val="1100"/>
              <a:buNone/>
              <a:defRPr sz="1067" b="0" i="0" u="none" strike="noStrike" cap="none">
                <a:solidFill>
                  <a:srgbClr val="2F2F2F"/>
                </a:solidFill>
                <a:latin typeface="Gill Sans"/>
                <a:ea typeface="Gill Sans"/>
                <a:cs typeface="Gill Sans"/>
                <a:sym typeface="Gill Sans"/>
              </a:defRPr>
            </a:lvl1pPr>
            <a:lvl2pPr marL="457189" marR="0" lvl="1"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2pPr>
            <a:lvl3pPr marL="914377" marR="0" lvl="2"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3pPr>
            <a:lvl4pPr marL="1371566" marR="0" lvl="3"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4pPr>
            <a:lvl5pPr marL="1828754" marR="0" lvl="4"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5pPr>
            <a:lvl6pPr marL="2285943" marR="0" lvl="5"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6pPr>
            <a:lvl7pPr marL="2743131" marR="0" lvl="6"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7pPr>
            <a:lvl8pPr marL="3200320" marR="0" lvl="7"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8pPr>
            <a:lvl9pPr marL="3657509" marR="0" lvl="8"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9pPr>
          </a:lstStyle>
          <a:p>
            <a:endParaRPr/>
          </a:p>
        </p:txBody>
      </p:sp>
      <p:sp>
        <p:nvSpPr>
          <p:cNvPr id="30" name="Shape 30"/>
          <p:cNvSpPr txBox="1">
            <a:spLocks noGrp="1"/>
          </p:cNvSpPr>
          <p:nvPr>
            <p:ph type="ftr" idx="11"/>
          </p:nvPr>
        </p:nvSpPr>
        <p:spPr>
          <a:xfrm>
            <a:off x="607381" y="6583680"/>
            <a:ext cx="3368800" cy="274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1067" b="0" i="0" u="none" strike="noStrike" cap="none">
                <a:solidFill>
                  <a:srgbClr val="2F2F2F"/>
                </a:solidFill>
                <a:latin typeface="Gill Sans"/>
                <a:ea typeface="Gill Sans"/>
                <a:cs typeface="Gill Sans"/>
                <a:sym typeface="Gill Sans"/>
              </a:defRPr>
            </a:lvl1pPr>
            <a:lvl2pPr marL="457189" marR="0" lvl="1"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2pPr>
            <a:lvl3pPr marL="914377" marR="0" lvl="2"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3pPr>
            <a:lvl4pPr marL="1371566" marR="0" lvl="3"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4pPr>
            <a:lvl5pPr marL="1828754" marR="0" lvl="4"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5pPr>
            <a:lvl6pPr marL="2285943" marR="0" lvl="5"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6pPr>
            <a:lvl7pPr marL="2743131" marR="0" lvl="6"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7pPr>
            <a:lvl8pPr marL="3200320" marR="0" lvl="7"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8pPr>
            <a:lvl9pPr marL="3657509" marR="0" lvl="8" indent="0" algn="l" rtl="0">
              <a:spcBef>
                <a:spcPts val="0"/>
              </a:spcBef>
              <a:spcAft>
                <a:spcPts val="0"/>
              </a:spcAft>
              <a:buSzPts val="1100"/>
              <a:buNone/>
              <a:defRPr sz="1867" b="0" i="0" u="none" strike="noStrike" cap="none">
                <a:solidFill>
                  <a:schemeClr val="dk1"/>
                </a:solidFill>
                <a:latin typeface="Gill Sans"/>
                <a:ea typeface="Gill Sans"/>
                <a:cs typeface="Gill Sans"/>
                <a:sym typeface="Gill Sans"/>
              </a:defRPr>
            </a:lvl9pPr>
          </a:lstStyle>
          <a:p>
            <a:endParaRPr/>
          </a:p>
        </p:txBody>
      </p:sp>
      <p:sp>
        <p:nvSpPr>
          <p:cNvPr id="31" name="Shape 31"/>
          <p:cNvSpPr txBox="1">
            <a:spLocks noGrp="1"/>
          </p:cNvSpPr>
          <p:nvPr>
            <p:ph type="sldNum" idx="12"/>
          </p:nvPr>
        </p:nvSpPr>
        <p:spPr>
          <a:xfrm>
            <a:off x="11824339" y="6583680"/>
            <a:ext cx="367600" cy="274400"/>
          </a:xfrm>
          <a:prstGeom prst="rect">
            <a:avLst/>
          </a:prstGeom>
          <a:noFill/>
          <a:ln>
            <a:noFill/>
          </a:ln>
        </p:spPr>
        <p:txBody>
          <a:bodyPr spcFirstLastPara="1" wrap="square" lIns="68575" tIns="34275" rIns="68575" bIns="34275" anchor="ctr" anchorCtr="0">
            <a:noAutofit/>
          </a:bodyPr>
          <a:lstStyle/>
          <a:p>
            <a:fld id="{00000000-1234-1234-1234-123412341234}" type="slidenum">
              <a:rPr lang="en" sz="1067" smtClean="0">
                <a:solidFill>
                  <a:srgbClr val="2F2F2F"/>
                </a:solidFill>
                <a:latin typeface="Gill Sans"/>
                <a:ea typeface="Gill Sans"/>
                <a:cs typeface="Gill Sans"/>
                <a:sym typeface="Gill Sans"/>
              </a:rPr>
              <a:pPr/>
              <a:t>‹#›</a:t>
            </a:fld>
            <a:endParaRPr lang="en" sz="1067">
              <a:solidFill>
                <a:srgbClr val="2F2F2F"/>
              </a:solidFill>
              <a:latin typeface="Gill Sans"/>
              <a:ea typeface="Gill Sans"/>
              <a:cs typeface="Gill Sans"/>
              <a:sym typeface="Gill Sans"/>
            </a:endParaRP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74466" y="6027131"/>
            <a:ext cx="749873" cy="731583"/>
          </a:xfrm>
          <a:prstGeom prst="rect">
            <a:avLst/>
          </a:prstGeom>
        </p:spPr>
      </p:pic>
    </p:spTree>
    <p:extLst>
      <p:ext uri="{BB962C8B-B14F-4D97-AF65-F5344CB8AC3E}">
        <p14:creationId xmlns:p14="http://schemas.microsoft.com/office/powerpoint/2010/main" val="2140236750"/>
      </p:ext>
    </p:extLst>
  </p:cSld>
  <p:clrMapOvr>
    <a:masterClrMapping/>
  </p:clrMapOvr>
  <p:transition>
    <p:wipe dir="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ext Two Column">
  <p:cSld name="1_Text Two Colum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4840" y="365125"/>
            <a:ext cx="10934000" cy="9356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168FDF"/>
              </a:buClr>
              <a:buSzPts val="2700"/>
              <a:buFont typeface="Gill Sans"/>
              <a:buNone/>
              <a:defRPr sz="3600" b="0" i="0" u="none" strike="noStrike" cap="none">
                <a:solidFill>
                  <a:srgbClr val="168FDF"/>
                </a:solidFill>
                <a:latin typeface="Gill Sans"/>
                <a:ea typeface="Gill Sans"/>
                <a:cs typeface="Gill Sans"/>
                <a:sym typeface="Gill Sans"/>
              </a:defRPr>
            </a:lvl1pPr>
            <a:lvl2pPr lvl="1">
              <a:spcBef>
                <a:spcPts val="0"/>
              </a:spcBef>
              <a:spcAft>
                <a:spcPts val="0"/>
              </a:spcAft>
              <a:buSzPts val="1100"/>
              <a:buFont typeface="Arial"/>
              <a:buNone/>
              <a:defRPr sz="1867"/>
            </a:lvl2pPr>
            <a:lvl3pPr lvl="2">
              <a:spcBef>
                <a:spcPts val="0"/>
              </a:spcBef>
              <a:spcAft>
                <a:spcPts val="0"/>
              </a:spcAft>
              <a:buSzPts val="1100"/>
              <a:buFont typeface="Arial"/>
              <a:buNone/>
              <a:defRPr sz="1867"/>
            </a:lvl3pPr>
            <a:lvl4pPr lvl="3">
              <a:spcBef>
                <a:spcPts val="0"/>
              </a:spcBef>
              <a:spcAft>
                <a:spcPts val="0"/>
              </a:spcAft>
              <a:buSzPts val="1100"/>
              <a:buFont typeface="Arial"/>
              <a:buNone/>
              <a:defRPr sz="1867"/>
            </a:lvl4pPr>
            <a:lvl5pPr lvl="4">
              <a:spcBef>
                <a:spcPts val="0"/>
              </a:spcBef>
              <a:spcAft>
                <a:spcPts val="0"/>
              </a:spcAft>
              <a:buSzPts val="1100"/>
              <a:buFont typeface="Arial"/>
              <a:buNone/>
              <a:defRPr sz="1867"/>
            </a:lvl5pPr>
            <a:lvl6pPr lvl="5">
              <a:spcBef>
                <a:spcPts val="0"/>
              </a:spcBef>
              <a:spcAft>
                <a:spcPts val="0"/>
              </a:spcAft>
              <a:buSzPts val="1100"/>
              <a:buFont typeface="Arial"/>
              <a:buNone/>
              <a:defRPr sz="1867"/>
            </a:lvl6pPr>
            <a:lvl7pPr lvl="6">
              <a:spcBef>
                <a:spcPts val="0"/>
              </a:spcBef>
              <a:spcAft>
                <a:spcPts val="0"/>
              </a:spcAft>
              <a:buSzPts val="1100"/>
              <a:buFont typeface="Arial"/>
              <a:buNone/>
              <a:defRPr sz="1867"/>
            </a:lvl7pPr>
            <a:lvl8pPr lvl="7">
              <a:spcBef>
                <a:spcPts val="0"/>
              </a:spcBef>
              <a:spcAft>
                <a:spcPts val="0"/>
              </a:spcAft>
              <a:buSzPts val="1100"/>
              <a:buFont typeface="Arial"/>
              <a:buNone/>
              <a:defRPr sz="1867"/>
            </a:lvl8pPr>
            <a:lvl9pPr lvl="8">
              <a:spcBef>
                <a:spcPts val="0"/>
              </a:spcBef>
              <a:spcAft>
                <a:spcPts val="0"/>
              </a:spcAft>
              <a:buSzPts val="1100"/>
              <a:buFont typeface="Arial"/>
              <a:buNone/>
              <a:defRPr sz="1867"/>
            </a:lvl9pPr>
          </a:lstStyle>
          <a:p>
            <a:endParaRPr/>
          </a:p>
        </p:txBody>
      </p:sp>
      <p:sp>
        <p:nvSpPr>
          <p:cNvPr id="67" name="Shape 67"/>
          <p:cNvSpPr txBox="1">
            <a:spLocks noGrp="1"/>
          </p:cNvSpPr>
          <p:nvPr>
            <p:ph type="body" idx="1"/>
          </p:nvPr>
        </p:nvSpPr>
        <p:spPr>
          <a:xfrm>
            <a:off x="624840" y="1335088"/>
            <a:ext cx="5332000" cy="43512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67"/>
              </a:spcBef>
              <a:spcAft>
                <a:spcPts val="0"/>
              </a:spcAft>
              <a:buClr>
                <a:srgbClr val="168FDF"/>
              </a:buClr>
              <a:buSzPts val="2100"/>
              <a:buFont typeface="Helvetica Neue"/>
              <a:buChar char="›"/>
              <a:defRPr sz="2800" b="0" i="0" u="none" strike="noStrike" cap="none">
                <a:solidFill>
                  <a:srgbClr val="2F2F2F"/>
                </a:solidFill>
                <a:latin typeface="Gill Sans"/>
                <a:ea typeface="Gill Sans"/>
                <a:cs typeface="Gill Sans"/>
                <a:sym typeface="Gill Sans"/>
              </a:defRPr>
            </a:lvl1pPr>
            <a:lvl2pPr marL="1219170" marR="0" lvl="1" indent="-474121" algn="l" rtl="0">
              <a:lnSpc>
                <a:spcPct val="100000"/>
              </a:lnSpc>
              <a:spcBef>
                <a:spcPts val="533"/>
              </a:spcBef>
              <a:spcAft>
                <a:spcPts val="0"/>
              </a:spcAft>
              <a:buClr>
                <a:srgbClr val="168FDF"/>
              </a:buClr>
              <a:buSzPts val="2000"/>
              <a:buFont typeface="Helvetica Neue"/>
              <a:buChar char="›"/>
              <a:defRPr sz="2667" b="0" i="0" u="none" strike="noStrike" cap="none">
                <a:solidFill>
                  <a:srgbClr val="2F2F2F"/>
                </a:solidFill>
                <a:latin typeface="Gill Sans"/>
                <a:ea typeface="Gill Sans"/>
                <a:cs typeface="Gill Sans"/>
                <a:sym typeface="Gill Sans"/>
              </a:defRPr>
            </a:lvl2pPr>
            <a:lvl3pPr marL="1828754" marR="0" lvl="2" indent="-457189" algn="l" rtl="0">
              <a:lnSpc>
                <a:spcPct val="100000"/>
              </a:lnSpc>
              <a:spcBef>
                <a:spcPts val="533"/>
              </a:spcBef>
              <a:spcAft>
                <a:spcPts val="0"/>
              </a:spcAft>
              <a:buClr>
                <a:srgbClr val="168FDF"/>
              </a:buClr>
              <a:buSzPts val="1800"/>
              <a:buFont typeface="Helvetica Neue"/>
              <a:buChar char="›"/>
              <a:defRPr sz="2400" b="0" i="0" u="none" strike="noStrike" cap="none">
                <a:solidFill>
                  <a:srgbClr val="2F2F2F"/>
                </a:solidFill>
                <a:latin typeface="Gill Sans"/>
                <a:ea typeface="Gill Sans"/>
                <a:cs typeface="Gill Sans"/>
                <a:sym typeface="Gill Sans"/>
              </a:defRPr>
            </a:lvl3pPr>
            <a:lvl4pPr marL="2438339" marR="0" lvl="3" indent="-448722" algn="l" rtl="0">
              <a:lnSpc>
                <a:spcPct val="100000"/>
              </a:lnSpc>
              <a:spcBef>
                <a:spcPts val="533"/>
              </a:spcBef>
              <a:spcAft>
                <a:spcPts val="0"/>
              </a:spcAft>
              <a:buClr>
                <a:srgbClr val="168FDF"/>
              </a:buClr>
              <a:buSzPts val="1700"/>
              <a:buFont typeface="Helvetica Neue"/>
              <a:buChar char="›"/>
              <a:defRPr sz="2267" b="0" i="0" u="none" strike="noStrike" cap="none">
                <a:solidFill>
                  <a:srgbClr val="2F2F2F"/>
                </a:solidFill>
                <a:latin typeface="Gill Sans"/>
                <a:ea typeface="Gill Sans"/>
                <a:cs typeface="Gill Sans"/>
                <a:sym typeface="Gill Sans"/>
              </a:defRPr>
            </a:lvl4pPr>
            <a:lvl5pPr marL="3047924" marR="0" lvl="4" indent="-431789" algn="l" rtl="0">
              <a:lnSpc>
                <a:spcPct val="100000"/>
              </a:lnSpc>
              <a:spcBef>
                <a:spcPts val="533"/>
              </a:spcBef>
              <a:spcAft>
                <a:spcPts val="0"/>
              </a:spcAft>
              <a:buClr>
                <a:srgbClr val="168FDF"/>
              </a:buClr>
              <a:buSzPts val="1500"/>
              <a:buFont typeface="Helvetica Neue"/>
              <a:buChar char="›"/>
              <a:defRPr sz="2000" b="0" i="0" u="none" strike="noStrike" cap="none">
                <a:solidFill>
                  <a:srgbClr val="2F2F2F"/>
                </a:solidFill>
                <a:latin typeface="Gill Sans"/>
                <a:ea typeface="Gill Sans"/>
                <a:cs typeface="Gill Sans"/>
                <a:sym typeface="Gill Sans"/>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9pPr>
          </a:lstStyle>
          <a:p>
            <a:endParaRPr/>
          </a:p>
        </p:txBody>
      </p:sp>
      <p:cxnSp>
        <p:nvCxnSpPr>
          <p:cNvPr id="68" name="Shape 68"/>
          <p:cNvCxnSpPr/>
          <p:nvPr/>
        </p:nvCxnSpPr>
        <p:spPr>
          <a:xfrm>
            <a:off x="411480" y="365125"/>
            <a:ext cx="0" cy="6108800"/>
          </a:xfrm>
          <a:prstGeom prst="straightConnector1">
            <a:avLst/>
          </a:prstGeom>
          <a:noFill/>
          <a:ln w="9525" cap="flat" cmpd="sng">
            <a:solidFill>
              <a:srgbClr val="168FDF"/>
            </a:solidFill>
            <a:prstDash val="solid"/>
            <a:miter lim="800000"/>
            <a:headEnd type="none" w="sm" len="sm"/>
            <a:tailEnd type="none" w="sm" len="sm"/>
          </a:ln>
        </p:spPr>
      </p:cxnSp>
      <p:sp>
        <p:nvSpPr>
          <p:cNvPr id="69" name="Shape 69"/>
          <p:cNvSpPr txBox="1">
            <a:spLocks noGrp="1"/>
          </p:cNvSpPr>
          <p:nvPr>
            <p:ph type="body" idx="2"/>
          </p:nvPr>
        </p:nvSpPr>
        <p:spPr>
          <a:xfrm>
            <a:off x="6226649" y="1335088"/>
            <a:ext cx="5332000" cy="43512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67"/>
              </a:spcBef>
              <a:spcAft>
                <a:spcPts val="0"/>
              </a:spcAft>
              <a:buClr>
                <a:srgbClr val="168FDF"/>
              </a:buClr>
              <a:buSzPts val="2100"/>
              <a:buFont typeface="Helvetica Neue"/>
              <a:buChar char="›"/>
              <a:defRPr sz="2800" b="0" i="0" u="none" strike="noStrike" cap="none">
                <a:solidFill>
                  <a:srgbClr val="2F2F2F"/>
                </a:solidFill>
                <a:latin typeface="Gill Sans"/>
                <a:ea typeface="Gill Sans"/>
                <a:cs typeface="Gill Sans"/>
                <a:sym typeface="Gill Sans"/>
              </a:defRPr>
            </a:lvl1pPr>
            <a:lvl2pPr marL="1219170" marR="0" lvl="1" indent="-474121" algn="l" rtl="0">
              <a:lnSpc>
                <a:spcPct val="100000"/>
              </a:lnSpc>
              <a:spcBef>
                <a:spcPts val="533"/>
              </a:spcBef>
              <a:spcAft>
                <a:spcPts val="0"/>
              </a:spcAft>
              <a:buClr>
                <a:srgbClr val="168FDF"/>
              </a:buClr>
              <a:buSzPts val="2000"/>
              <a:buFont typeface="Helvetica Neue"/>
              <a:buChar char="›"/>
              <a:defRPr sz="2667" b="0" i="0" u="none" strike="noStrike" cap="none">
                <a:solidFill>
                  <a:srgbClr val="2F2F2F"/>
                </a:solidFill>
                <a:latin typeface="Gill Sans"/>
                <a:ea typeface="Gill Sans"/>
                <a:cs typeface="Gill Sans"/>
                <a:sym typeface="Gill Sans"/>
              </a:defRPr>
            </a:lvl2pPr>
            <a:lvl3pPr marL="1828754" marR="0" lvl="2" indent="-457189" algn="l" rtl="0">
              <a:lnSpc>
                <a:spcPct val="100000"/>
              </a:lnSpc>
              <a:spcBef>
                <a:spcPts val="533"/>
              </a:spcBef>
              <a:spcAft>
                <a:spcPts val="0"/>
              </a:spcAft>
              <a:buClr>
                <a:srgbClr val="168FDF"/>
              </a:buClr>
              <a:buSzPts val="1800"/>
              <a:buFont typeface="Helvetica Neue"/>
              <a:buChar char="›"/>
              <a:defRPr sz="2400" b="0" i="0" u="none" strike="noStrike" cap="none">
                <a:solidFill>
                  <a:srgbClr val="2F2F2F"/>
                </a:solidFill>
                <a:latin typeface="Gill Sans"/>
                <a:ea typeface="Gill Sans"/>
                <a:cs typeface="Gill Sans"/>
                <a:sym typeface="Gill Sans"/>
              </a:defRPr>
            </a:lvl3pPr>
            <a:lvl4pPr marL="2438339" marR="0" lvl="3" indent="-448722" algn="l" rtl="0">
              <a:lnSpc>
                <a:spcPct val="100000"/>
              </a:lnSpc>
              <a:spcBef>
                <a:spcPts val="533"/>
              </a:spcBef>
              <a:spcAft>
                <a:spcPts val="0"/>
              </a:spcAft>
              <a:buClr>
                <a:srgbClr val="168FDF"/>
              </a:buClr>
              <a:buSzPts val="1700"/>
              <a:buFont typeface="Helvetica Neue"/>
              <a:buChar char="›"/>
              <a:defRPr sz="2267" b="0" i="0" u="none" strike="noStrike" cap="none">
                <a:solidFill>
                  <a:srgbClr val="2F2F2F"/>
                </a:solidFill>
                <a:latin typeface="Gill Sans"/>
                <a:ea typeface="Gill Sans"/>
                <a:cs typeface="Gill Sans"/>
                <a:sym typeface="Gill Sans"/>
              </a:defRPr>
            </a:lvl4pPr>
            <a:lvl5pPr marL="3047924" marR="0" lvl="4" indent="-431789" algn="l" rtl="0">
              <a:lnSpc>
                <a:spcPct val="100000"/>
              </a:lnSpc>
              <a:spcBef>
                <a:spcPts val="533"/>
              </a:spcBef>
              <a:spcAft>
                <a:spcPts val="0"/>
              </a:spcAft>
              <a:buClr>
                <a:srgbClr val="168FDF"/>
              </a:buClr>
              <a:buSzPts val="1500"/>
              <a:buFont typeface="Helvetica Neue"/>
              <a:buChar char="›"/>
              <a:defRPr sz="2000" b="0" i="0" u="none" strike="noStrike" cap="none">
                <a:solidFill>
                  <a:srgbClr val="2F2F2F"/>
                </a:solidFill>
                <a:latin typeface="Gill Sans"/>
                <a:ea typeface="Gill Sans"/>
                <a:cs typeface="Gill Sans"/>
                <a:sym typeface="Gill Sans"/>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Gill Sans"/>
                <a:ea typeface="Gill Sans"/>
                <a:cs typeface="Gill Sans"/>
                <a:sym typeface="Gill Sans"/>
              </a:defRPr>
            </a:lvl9pPr>
          </a:lstStyle>
          <a:p>
            <a:endParaRPr/>
          </a:p>
        </p:txBody>
      </p:sp>
      <p:pic>
        <p:nvPicPr>
          <p:cNvPr id="70" name="Shape 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07084" y="6312024"/>
            <a:ext cx="2710843" cy="161801"/>
          </a:xfrm>
          <a:prstGeom prst="rect">
            <a:avLst/>
          </a:prstGeom>
          <a:noFill/>
          <a:ln>
            <a:noFill/>
          </a:ln>
        </p:spPr>
      </p:pic>
      <p:sp>
        <p:nvSpPr>
          <p:cNvPr id="71" name="Shape 71"/>
          <p:cNvSpPr txBox="1">
            <a:spLocks noGrp="1"/>
          </p:cNvSpPr>
          <p:nvPr>
            <p:ph type="dt" idx="10"/>
          </p:nvPr>
        </p:nvSpPr>
        <p:spPr>
          <a:xfrm>
            <a:off x="10990556" y="6583680"/>
            <a:ext cx="824800" cy="2744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2F2F2F"/>
              </a:buClr>
              <a:buSzPts val="1100"/>
              <a:buFont typeface="Gill Sans"/>
              <a:buNone/>
              <a:defRPr sz="1067" b="0" i="0" u="none" strike="noStrike" cap="none">
                <a:solidFill>
                  <a:srgbClr val="2F2F2F"/>
                </a:solidFill>
                <a:latin typeface="Gill Sans"/>
                <a:ea typeface="Gill Sans"/>
                <a:cs typeface="Gill Sans"/>
                <a:sym typeface="Gill Sans"/>
              </a:defRPr>
            </a:lvl1pPr>
            <a:lvl2pPr marR="0" lvl="1"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9pPr>
          </a:lstStyle>
          <a:p>
            <a:endParaRPr/>
          </a:p>
        </p:txBody>
      </p:sp>
      <p:sp>
        <p:nvSpPr>
          <p:cNvPr id="72" name="Shape 72"/>
          <p:cNvSpPr txBox="1">
            <a:spLocks noGrp="1"/>
          </p:cNvSpPr>
          <p:nvPr>
            <p:ph type="ftr" idx="11"/>
          </p:nvPr>
        </p:nvSpPr>
        <p:spPr>
          <a:xfrm>
            <a:off x="607381" y="6583680"/>
            <a:ext cx="3368800" cy="274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2F2F2F"/>
              </a:buClr>
              <a:buSzPts val="1100"/>
              <a:buFont typeface="Gill Sans"/>
              <a:buNone/>
              <a:defRPr sz="1067" b="0" i="0" u="none" strike="noStrike" cap="none">
                <a:solidFill>
                  <a:srgbClr val="2F2F2F"/>
                </a:solidFill>
                <a:latin typeface="Gill Sans"/>
                <a:ea typeface="Gill Sans"/>
                <a:cs typeface="Gill Sans"/>
                <a:sym typeface="Gill Sans"/>
              </a:defRPr>
            </a:lvl1pPr>
            <a:lvl2pPr marR="0" lvl="1"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chemeClr val="dk1"/>
              </a:buClr>
              <a:buSzPts val="1100"/>
              <a:buFont typeface="Gill Sans"/>
              <a:buNone/>
              <a:defRPr sz="1867" b="0" i="0" u="none" strike="noStrike" cap="none">
                <a:solidFill>
                  <a:schemeClr val="dk1"/>
                </a:solidFill>
                <a:latin typeface="Gill Sans"/>
                <a:ea typeface="Gill Sans"/>
                <a:cs typeface="Gill Sans"/>
                <a:sym typeface="Gill Sans"/>
              </a:defRPr>
            </a:lvl9pPr>
          </a:lstStyle>
          <a:p>
            <a:endParaRPr/>
          </a:p>
        </p:txBody>
      </p:sp>
      <p:sp>
        <p:nvSpPr>
          <p:cNvPr id="73" name="Shape 73"/>
          <p:cNvSpPr txBox="1">
            <a:spLocks noGrp="1"/>
          </p:cNvSpPr>
          <p:nvPr>
            <p:ph type="sldNum" idx="12"/>
          </p:nvPr>
        </p:nvSpPr>
        <p:spPr>
          <a:xfrm>
            <a:off x="11824339" y="6583680"/>
            <a:ext cx="367600" cy="2744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2F2F2F"/>
              </a:buClr>
              <a:buSzPts val="800"/>
              <a:buFont typeface="Gill Sans"/>
              <a:buNone/>
              <a:defRPr sz="1067" b="0" i="0" u="none" strike="noStrike" cap="none">
                <a:solidFill>
                  <a:srgbClr val="2F2F2F"/>
                </a:solidFill>
                <a:latin typeface="Gill Sans"/>
                <a:ea typeface="Gill Sans"/>
                <a:cs typeface="Gill Sans"/>
                <a:sym typeface="Gill Sans"/>
              </a:defRPr>
            </a:lvl1pPr>
            <a:lvl2pPr marL="0" marR="0" lvl="1" indent="0" algn="r" rtl="0">
              <a:lnSpc>
                <a:spcPct val="100000"/>
              </a:lnSpc>
              <a:spcBef>
                <a:spcPts val="0"/>
              </a:spcBef>
              <a:spcAft>
                <a:spcPts val="0"/>
              </a:spcAft>
              <a:buClr>
                <a:srgbClr val="2F2F2F"/>
              </a:buClr>
              <a:buSzPts val="800"/>
              <a:buFont typeface="Gill Sans"/>
              <a:buNone/>
              <a:defRPr sz="1067" b="0" i="0" u="none" strike="noStrike" cap="none">
                <a:solidFill>
                  <a:srgbClr val="2F2F2F"/>
                </a:solidFill>
                <a:latin typeface="Gill Sans"/>
                <a:ea typeface="Gill Sans"/>
                <a:cs typeface="Gill Sans"/>
                <a:sym typeface="Gill Sans"/>
              </a:defRPr>
            </a:lvl2pPr>
            <a:lvl3pPr marL="0" marR="0" lvl="2" indent="0" algn="r" rtl="0">
              <a:lnSpc>
                <a:spcPct val="100000"/>
              </a:lnSpc>
              <a:spcBef>
                <a:spcPts val="0"/>
              </a:spcBef>
              <a:spcAft>
                <a:spcPts val="0"/>
              </a:spcAft>
              <a:buClr>
                <a:srgbClr val="2F2F2F"/>
              </a:buClr>
              <a:buSzPts val="800"/>
              <a:buFont typeface="Gill Sans"/>
              <a:buNone/>
              <a:defRPr sz="1067" b="0" i="0" u="none" strike="noStrike" cap="none">
                <a:solidFill>
                  <a:srgbClr val="2F2F2F"/>
                </a:solidFill>
                <a:latin typeface="Gill Sans"/>
                <a:ea typeface="Gill Sans"/>
                <a:cs typeface="Gill Sans"/>
                <a:sym typeface="Gill Sans"/>
              </a:defRPr>
            </a:lvl3pPr>
            <a:lvl4pPr marL="0" marR="0" lvl="3" indent="0" algn="r" rtl="0">
              <a:lnSpc>
                <a:spcPct val="100000"/>
              </a:lnSpc>
              <a:spcBef>
                <a:spcPts val="0"/>
              </a:spcBef>
              <a:spcAft>
                <a:spcPts val="0"/>
              </a:spcAft>
              <a:buClr>
                <a:srgbClr val="2F2F2F"/>
              </a:buClr>
              <a:buSzPts val="800"/>
              <a:buFont typeface="Gill Sans"/>
              <a:buNone/>
              <a:defRPr sz="1067" b="0" i="0" u="none" strike="noStrike" cap="none">
                <a:solidFill>
                  <a:srgbClr val="2F2F2F"/>
                </a:solidFill>
                <a:latin typeface="Gill Sans"/>
                <a:ea typeface="Gill Sans"/>
                <a:cs typeface="Gill Sans"/>
                <a:sym typeface="Gill Sans"/>
              </a:defRPr>
            </a:lvl4pPr>
            <a:lvl5pPr marL="0" marR="0" lvl="4" indent="0" algn="r" rtl="0">
              <a:lnSpc>
                <a:spcPct val="100000"/>
              </a:lnSpc>
              <a:spcBef>
                <a:spcPts val="0"/>
              </a:spcBef>
              <a:spcAft>
                <a:spcPts val="0"/>
              </a:spcAft>
              <a:buClr>
                <a:srgbClr val="2F2F2F"/>
              </a:buClr>
              <a:buSzPts val="800"/>
              <a:buFont typeface="Gill Sans"/>
              <a:buNone/>
              <a:defRPr sz="1067" b="0" i="0" u="none" strike="noStrike" cap="none">
                <a:solidFill>
                  <a:srgbClr val="2F2F2F"/>
                </a:solidFill>
                <a:latin typeface="Gill Sans"/>
                <a:ea typeface="Gill Sans"/>
                <a:cs typeface="Gill Sans"/>
                <a:sym typeface="Gill Sans"/>
              </a:defRPr>
            </a:lvl5pPr>
            <a:lvl6pPr marL="0" marR="0" lvl="5" indent="0" algn="r" rtl="0">
              <a:lnSpc>
                <a:spcPct val="100000"/>
              </a:lnSpc>
              <a:spcBef>
                <a:spcPts val="0"/>
              </a:spcBef>
              <a:spcAft>
                <a:spcPts val="0"/>
              </a:spcAft>
              <a:buClr>
                <a:srgbClr val="2F2F2F"/>
              </a:buClr>
              <a:buSzPts val="800"/>
              <a:buFont typeface="Gill Sans"/>
              <a:buNone/>
              <a:defRPr sz="1067" b="0" i="0" u="none" strike="noStrike" cap="none">
                <a:solidFill>
                  <a:srgbClr val="2F2F2F"/>
                </a:solidFill>
                <a:latin typeface="Gill Sans"/>
                <a:ea typeface="Gill Sans"/>
                <a:cs typeface="Gill Sans"/>
                <a:sym typeface="Gill Sans"/>
              </a:defRPr>
            </a:lvl6pPr>
            <a:lvl7pPr marL="0" marR="0" lvl="6" indent="0" algn="r" rtl="0">
              <a:lnSpc>
                <a:spcPct val="100000"/>
              </a:lnSpc>
              <a:spcBef>
                <a:spcPts val="0"/>
              </a:spcBef>
              <a:spcAft>
                <a:spcPts val="0"/>
              </a:spcAft>
              <a:buClr>
                <a:srgbClr val="2F2F2F"/>
              </a:buClr>
              <a:buSzPts val="800"/>
              <a:buFont typeface="Gill Sans"/>
              <a:buNone/>
              <a:defRPr sz="1067" b="0" i="0" u="none" strike="noStrike" cap="none">
                <a:solidFill>
                  <a:srgbClr val="2F2F2F"/>
                </a:solidFill>
                <a:latin typeface="Gill Sans"/>
                <a:ea typeface="Gill Sans"/>
                <a:cs typeface="Gill Sans"/>
                <a:sym typeface="Gill Sans"/>
              </a:defRPr>
            </a:lvl7pPr>
            <a:lvl8pPr marL="0" marR="0" lvl="7" indent="0" algn="r" rtl="0">
              <a:lnSpc>
                <a:spcPct val="100000"/>
              </a:lnSpc>
              <a:spcBef>
                <a:spcPts val="0"/>
              </a:spcBef>
              <a:spcAft>
                <a:spcPts val="0"/>
              </a:spcAft>
              <a:buClr>
                <a:srgbClr val="2F2F2F"/>
              </a:buClr>
              <a:buSzPts val="800"/>
              <a:buFont typeface="Gill Sans"/>
              <a:buNone/>
              <a:defRPr sz="1067" b="0" i="0" u="none" strike="noStrike" cap="none">
                <a:solidFill>
                  <a:srgbClr val="2F2F2F"/>
                </a:solidFill>
                <a:latin typeface="Gill Sans"/>
                <a:ea typeface="Gill Sans"/>
                <a:cs typeface="Gill Sans"/>
                <a:sym typeface="Gill Sans"/>
              </a:defRPr>
            </a:lvl8pPr>
            <a:lvl9pPr marL="0" marR="0" lvl="8" indent="0" algn="r" rtl="0">
              <a:lnSpc>
                <a:spcPct val="100000"/>
              </a:lnSpc>
              <a:spcBef>
                <a:spcPts val="0"/>
              </a:spcBef>
              <a:spcAft>
                <a:spcPts val="0"/>
              </a:spcAft>
              <a:buClr>
                <a:srgbClr val="2F2F2F"/>
              </a:buClr>
              <a:buSzPts val="800"/>
              <a:buFont typeface="Gill Sans"/>
              <a:buNone/>
              <a:defRPr sz="1067" b="0" i="0" u="none" strike="noStrike" cap="none">
                <a:solidFill>
                  <a:srgbClr val="2F2F2F"/>
                </a:solidFill>
                <a:latin typeface="Gill Sans"/>
                <a:ea typeface="Gill Sans"/>
                <a:cs typeface="Gill Sans"/>
                <a:sym typeface="Gill Sans"/>
              </a:defRPr>
            </a:lvl9pPr>
          </a:lstStyle>
          <a:p>
            <a:fld id="{00000000-1234-1234-1234-123412341234}" type="slidenum">
              <a:rPr lang="en" smtClean="0"/>
              <a:pPr/>
              <a:t>‹#›</a:t>
            </a:fld>
            <a:endParaRPr lang="en"/>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74466" y="6027131"/>
            <a:ext cx="749873" cy="731583"/>
          </a:xfrm>
          <a:prstGeom prst="rect">
            <a:avLst/>
          </a:prstGeom>
        </p:spPr>
      </p:pic>
    </p:spTree>
    <p:extLst>
      <p:ext uri="{BB962C8B-B14F-4D97-AF65-F5344CB8AC3E}">
        <p14:creationId xmlns:p14="http://schemas.microsoft.com/office/powerpoint/2010/main" val="2101311199"/>
      </p:ext>
    </p:extLst>
  </p:cSld>
  <p:clrMapOvr>
    <a:masterClrMapping/>
  </p:clrMapOvr>
  <p:transition>
    <p:fade thruBlk="1"/>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40416C7-0357-400D-AFAC-5AF67C66EB5E}"/>
              </a:ext>
            </a:extLst>
          </p:cNvPr>
          <p:cNvSpPr>
            <a:spLocks noGrp="1"/>
          </p:cNvSpPr>
          <p:nvPr>
            <p:ph type="dt" sz="half" idx="10"/>
          </p:nvPr>
        </p:nvSpPr>
        <p:spPr/>
        <p:txBody>
          <a:bodyPr/>
          <a:lstStyle/>
          <a:p>
            <a:r>
              <a:rPr lang="en-US"/>
              <a:t>Copyright Telstra©</a:t>
            </a:r>
            <a:endParaRPr lang="en-AU" dirty="0"/>
          </a:p>
        </p:txBody>
      </p:sp>
      <p:sp>
        <p:nvSpPr>
          <p:cNvPr id="4" name="Footer Placeholder 3">
            <a:extLst>
              <a:ext uri="{FF2B5EF4-FFF2-40B4-BE49-F238E27FC236}">
                <a16:creationId xmlns:a16="http://schemas.microsoft.com/office/drawing/2014/main" id="{7B852429-D77A-49A2-9DF4-23213316DDD2}"/>
              </a:ext>
            </a:extLst>
          </p:cNvPr>
          <p:cNvSpPr>
            <a:spLocks noGrp="1"/>
          </p:cNvSpPr>
          <p:nvPr>
            <p:ph type="ftr" sz="quarter" idx="11"/>
          </p:nvPr>
        </p:nvSpPr>
        <p:spPr/>
        <p:txBody>
          <a:bodyPr/>
          <a:lstStyle/>
          <a:p>
            <a:r>
              <a:rPr lang="en-US"/>
              <a:t>Sunny Yeung | Network Engine 3 | SDN Roadmap | Mar 19</a:t>
            </a:r>
            <a:endParaRPr lang="en-AU" dirty="0"/>
          </a:p>
        </p:txBody>
      </p:sp>
      <p:sp>
        <p:nvSpPr>
          <p:cNvPr id="5" name="Slide Number Placeholder 4">
            <a:extLst>
              <a:ext uri="{FF2B5EF4-FFF2-40B4-BE49-F238E27FC236}">
                <a16:creationId xmlns:a16="http://schemas.microsoft.com/office/drawing/2014/main" id="{4E829EA9-D6C2-429F-8276-2725C7C2E520}"/>
              </a:ext>
            </a:extLst>
          </p:cNvPr>
          <p:cNvSpPr>
            <a:spLocks noGrp="1"/>
          </p:cNvSpPr>
          <p:nvPr>
            <p:ph type="sldNum" sz="quarter" idx="12"/>
          </p:nvPr>
        </p:nvSpPr>
        <p:spPr/>
        <p:txBody>
          <a:bodyPr/>
          <a:lstStyle/>
          <a:p>
            <a:r>
              <a:rPr lang="en-AU"/>
              <a:t>Page </a:t>
            </a:r>
            <a:fld id="{F52F7EB1-5C13-42E3-A830-3DDEA4CA647C}" type="slidenum">
              <a:rPr lang="en-AU" smtClean="0"/>
              <a:pPr/>
              <a:t>‹#›</a:t>
            </a:fld>
            <a:endParaRPr lang="en-AU" dirty="0"/>
          </a:p>
        </p:txBody>
      </p:sp>
      <p:sp>
        <p:nvSpPr>
          <p:cNvPr id="8" name="Text Placeholder 7">
            <a:extLst>
              <a:ext uri="{FF2B5EF4-FFF2-40B4-BE49-F238E27FC236}">
                <a16:creationId xmlns:a16="http://schemas.microsoft.com/office/drawing/2014/main" id="{FBF0AD21-ADB5-4B68-83F5-28DA5B2884B0}"/>
              </a:ext>
            </a:extLst>
          </p:cNvPr>
          <p:cNvSpPr>
            <a:spLocks noGrp="1"/>
          </p:cNvSpPr>
          <p:nvPr>
            <p:ph type="body" sz="quarter" idx="14" hasCustomPrompt="1"/>
          </p:nvPr>
        </p:nvSpPr>
        <p:spPr>
          <a:xfrm>
            <a:off x="528638" y="556746"/>
            <a:ext cx="9461500" cy="892552"/>
          </a:xfrm>
        </p:spPr>
        <p:txBody>
          <a:bodyPr>
            <a:spAutoFit/>
          </a:bodyPr>
          <a:lstStyle>
            <a:lvl1pPr>
              <a:lnSpc>
                <a:spcPct val="85000"/>
              </a:lnSpc>
              <a:spcBef>
                <a:spcPts val="0"/>
              </a:spcBef>
              <a:spcAft>
                <a:spcPts val="0"/>
              </a:spcAft>
              <a:defRPr sz="4000" b="1">
                <a:solidFill>
                  <a:schemeClr val="accent1"/>
                </a:solidFill>
                <a:latin typeface="+mj-lt"/>
              </a:defRPr>
            </a:lvl1pPr>
            <a:lvl2pPr>
              <a:spcBef>
                <a:spcPts val="0"/>
              </a:spcBef>
              <a:defRPr sz="2400"/>
            </a:lvl2pPr>
            <a:lvl3pPr marL="0" indent="0">
              <a:buNone/>
              <a:defRPr/>
            </a:lvl3pPr>
          </a:lstStyle>
          <a:p>
            <a:pPr lvl="0"/>
            <a:r>
              <a:rPr lang="en-US" dirty="0"/>
              <a:t>Slide title level 1</a:t>
            </a:r>
          </a:p>
          <a:p>
            <a:pPr lvl="1"/>
            <a:r>
              <a:rPr lang="en-US" dirty="0"/>
              <a:t>Slide subtitle level 2</a:t>
            </a:r>
          </a:p>
        </p:txBody>
      </p:sp>
      <p:sp>
        <p:nvSpPr>
          <p:cNvPr id="6" name="Content Placeholder 5">
            <a:extLst>
              <a:ext uri="{FF2B5EF4-FFF2-40B4-BE49-F238E27FC236}">
                <a16:creationId xmlns:a16="http://schemas.microsoft.com/office/drawing/2014/main" id="{8698E06A-3142-4A6C-82A9-25DE7E51D474}"/>
              </a:ext>
            </a:extLst>
          </p:cNvPr>
          <p:cNvSpPr>
            <a:spLocks noGrp="1"/>
          </p:cNvSpPr>
          <p:nvPr>
            <p:ph sz="quarter" idx="15" hasCustomPrompt="1"/>
          </p:nvPr>
        </p:nvSpPr>
        <p:spPr>
          <a:xfrm>
            <a:off x="520700" y="1692000"/>
            <a:ext cx="11149200" cy="4104000"/>
          </a:xfrm>
          <a:noFill/>
        </p:spPr>
        <p:txBody>
          <a:bodyPr/>
          <a:lstStyle>
            <a:lvl1pPr>
              <a:defRPr/>
            </a:lvl1pPr>
          </a:lstStyle>
          <a:p>
            <a:pPr lvl="0"/>
            <a:r>
              <a:rPr lang="en-US" dirty="0"/>
              <a:t>Subheading First level</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1622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52322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3980886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body" sz="quarter" idx="1"/>
          </p:nvPr>
        </p:nvSpPr>
        <p:spPr>
          <a:xfrm>
            <a:off x="676655" y="2040466"/>
            <a:ext cx="4663442" cy="723401"/>
          </a:xfrm>
          <a:prstGeom prst="rect">
            <a:avLst/>
          </a:prstGeom>
        </p:spPr>
        <p:txBody>
          <a:bodyPr anchor="ctr"/>
          <a:lstStyle>
            <a:lvl1pPr marL="0" indent="0">
              <a:buSzTx/>
              <a:buFontTx/>
              <a:buNone/>
              <a:defRPr sz="2200" cap="all"/>
            </a:lvl1pPr>
            <a:lvl2pPr marL="0" indent="457114">
              <a:buSzTx/>
              <a:buFontTx/>
              <a:buNone/>
              <a:defRPr sz="2200" cap="all"/>
            </a:lvl2pPr>
            <a:lvl3pPr marL="0" indent="914228">
              <a:buSzTx/>
              <a:buFontTx/>
              <a:buNone/>
              <a:defRPr sz="2200" cap="all"/>
            </a:lvl3pPr>
            <a:lvl4pPr marL="0" indent="1371341">
              <a:buSzTx/>
              <a:buFontTx/>
              <a:buNone/>
              <a:defRPr sz="2200" cap="all"/>
            </a:lvl4pPr>
            <a:lvl5pPr marL="0" indent="1828456">
              <a:buSzTx/>
              <a:buFontTx/>
              <a:buNone/>
              <a:defRPr sz="2200" cap="all"/>
            </a:lvl5pPr>
          </a:lstStyle>
          <a:p>
            <a:r>
              <a:t>Body Level One</a:t>
            </a:r>
          </a:p>
          <a:p>
            <a:pPr lvl="1"/>
            <a:r>
              <a:t>Body Level Two</a:t>
            </a:r>
          </a:p>
          <a:p>
            <a:pPr lvl="2"/>
            <a:r>
              <a:t>Body Level Three</a:t>
            </a:r>
          </a:p>
          <a:p>
            <a:pPr lvl="3"/>
            <a:r>
              <a:t>Body Level Four</a:t>
            </a:r>
          </a:p>
          <a:p>
            <a:pPr lvl="4"/>
            <a:r>
              <a:t>Body Level Five</a:t>
            </a:r>
          </a:p>
        </p:txBody>
      </p:sp>
      <p:sp>
        <p:nvSpPr>
          <p:cNvPr id="50" name="Shape 50"/>
          <p:cNvSpPr>
            <a:spLocks noGrp="1"/>
          </p:cNvSpPr>
          <p:nvPr>
            <p:ph type="sldNum" sz="quarter" idx="2"/>
          </p:nvPr>
        </p:nvSpPr>
        <p:spPr>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92812312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59186872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842148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09143870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p:nvPr/>
        </p:nvSpPr>
        <p:spPr>
          <a:xfrm>
            <a:off x="7620000" y="0"/>
            <a:ext cx="4572000" cy="6858000"/>
          </a:xfrm>
          <a:prstGeom prst="rect">
            <a:avLst/>
          </a:prstGeom>
          <a:solidFill>
            <a:schemeClr val="accent1"/>
          </a:solidFill>
          <a:ln w="12700">
            <a:miter lim="400000"/>
          </a:ln>
        </p:spPr>
        <p:txBody>
          <a:bodyPr lIns="45719" rIns="45719"/>
          <a:lstStyle/>
          <a:p>
            <a:pPr defTabSz="457114" hangingPunct="0"/>
            <a:endParaRPr kern="0">
              <a:solidFill>
                <a:srgbClr val="000000"/>
              </a:solidFill>
              <a:latin typeface="Calibri Light"/>
              <a:sym typeface="Calibri Light"/>
            </a:endParaRPr>
          </a:p>
        </p:txBody>
      </p:sp>
      <p:sp>
        <p:nvSpPr>
          <p:cNvPr id="73" name="Shape 73"/>
          <p:cNvSpPr>
            <a:spLocks noGrp="1"/>
          </p:cNvSpPr>
          <p:nvPr>
            <p:ph type="title"/>
          </p:nvPr>
        </p:nvSpPr>
        <p:spPr>
          <a:xfrm>
            <a:off x="8261404" y="0"/>
            <a:ext cx="3383281" cy="2462522"/>
          </a:xfrm>
          <a:prstGeom prst="rect">
            <a:avLst/>
          </a:prstGeom>
        </p:spPr>
        <p:txBody>
          <a:bodyPr anchor="b">
            <a:noAutofit/>
          </a:bodyPr>
          <a:lstStyle>
            <a:lvl1pPr>
              <a:defRPr sz="4000">
                <a:solidFill>
                  <a:srgbClr val="FFFFFF"/>
                </a:solidFill>
              </a:defRPr>
            </a:lvl1pPr>
          </a:lstStyle>
          <a:p>
            <a:r>
              <a:t>Title Text</a:t>
            </a:r>
          </a:p>
        </p:txBody>
      </p:sp>
      <p:sp>
        <p:nvSpPr>
          <p:cNvPr id="74" name="Shape 74"/>
          <p:cNvSpPr>
            <a:spLocks noGrp="1"/>
          </p:cNvSpPr>
          <p:nvPr>
            <p:ph type="body" idx="1"/>
          </p:nvPr>
        </p:nvSpPr>
        <p:spPr>
          <a:xfrm>
            <a:off x="762000" y="762000"/>
            <a:ext cx="6096000" cy="6096000"/>
          </a:xfrm>
          <a:prstGeom prst="rect">
            <a:avLst/>
          </a:prstGeom>
        </p:spPr>
        <p:txBody>
          <a:bodyPr/>
          <a:lstStyle>
            <a:lvl1pPr>
              <a:defRPr sz="3200"/>
            </a:lvl1pPr>
            <a:lvl2pPr marL="396383" indent="-391811">
              <a:defRPr sz="3200"/>
            </a:lvl2pPr>
            <a:lvl3pPr marL="731383" indent="-731383">
              <a:defRPr sz="3200"/>
            </a:lvl3pPr>
            <a:lvl4pPr marL="1316488" indent="-1316488">
              <a:defRPr sz="3200"/>
            </a:lvl4pPr>
            <a:lvl5pPr marL="1755318" indent="-1755318">
              <a:defRPr sz="3200"/>
            </a:lvl5pPr>
          </a:lstStyle>
          <a:p>
            <a:r>
              <a:t>Body Level One</a:t>
            </a:r>
          </a:p>
          <a:p>
            <a:pPr lvl="1"/>
            <a:r>
              <a:t>Body Level Two</a:t>
            </a:r>
          </a:p>
          <a:p>
            <a:pPr lvl="2"/>
            <a:r>
              <a:t>Body Level Three</a:t>
            </a:r>
          </a:p>
          <a:p>
            <a:pPr lvl="3"/>
            <a:r>
              <a:t>Body Level Four</a:t>
            </a:r>
          </a:p>
          <a:p>
            <a:pPr lvl="4"/>
            <a:r>
              <a:t>Body Level Five</a:t>
            </a:r>
          </a:p>
        </p:txBody>
      </p:sp>
      <p:sp>
        <p:nvSpPr>
          <p:cNvPr id="75" name="Shape 75"/>
          <p:cNvSpPr>
            <a:spLocks noGrp="1"/>
          </p:cNvSpPr>
          <p:nvPr>
            <p:ph type="sldNum" sz="quarter" idx="2"/>
          </p:nvPr>
        </p:nvSpPr>
        <p:spPr>
          <a:prstGeom prst="rect">
            <a:avLst/>
          </a:prstGeom>
        </p:spPr>
        <p:txBody>
          <a:bodyPr/>
          <a:lstStyle>
            <a:lvl1pPr>
              <a:defRPr>
                <a:solidFill>
                  <a:srgbClr val="FFFFFF">
                    <a:alpha val="20000"/>
                  </a:srgbClr>
                </a:solidFill>
              </a:defRPr>
            </a:lvl1pPr>
          </a:lstStyle>
          <a:p>
            <a:fld id="{86CB4B4D-7CA3-9044-876B-883B54F8677D}" type="slidenum">
              <a:rPr/>
              <a:pPr/>
              <a:t>‹#›</a:t>
            </a:fld>
            <a:endParaRPr/>
          </a:p>
        </p:txBody>
      </p:sp>
    </p:spTree>
    <p:extLst>
      <p:ext uri="{BB962C8B-B14F-4D97-AF65-F5344CB8AC3E}">
        <p14:creationId xmlns:p14="http://schemas.microsoft.com/office/powerpoint/2010/main" val="64920551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649223" y="5418666"/>
            <a:ext cx="10780778" cy="613284"/>
          </a:xfrm>
          <a:prstGeom prst="rect">
            <a:avLst/>
          </a:prstGeom>
        </p:spPr>
        <p:txBody>
          <a:bodyPr anchor="b"/>
          <a:lstStyle>
            <a:lvl1pPr>
              <a:defRPr sz="3200">
                <a:solidFill>
                  <a:srgbClr val="FFFFFF"/>
                </a:solidFill>
              </a:defRPr>
            </a:lvl1pPr>
          </a:lstStyle>
          <a:p>
            <a:r>
              <a:t>Title Text</a:t>
            </a:r>
          </a:p>
        </p:txBody>
      </p:sp>
      <p:sp>
        <p:nvSpPr>
          <p:cNvPr id="83" name="Shape 83"/>
          <p:cNvSpPr>
            <a:spLocks noGrp="1"/>
          </p:cNvSpPr>
          <p:nvPr>
            <p:ph type="body" sz="quarter" idx="1"/>
          </p:nvPr>
        </p:nvSpPr>
        <p:spPr>
          <a:xfrm>
            <a:off x="676655" y="5909735"/>
            <a:ext cx="9229345" cy="533401"/>
          </a:xfrm>
          <a:prstGeom prst="rect">
            <a:avLst/>
          </a:prstGeom>
        </p:spPr>
        <p:txBody>
          <a:bodyPr/>
          <a:lstStyle>
            <a:lvl1pPr marL="0" indent="0">
              <a:lnSpc>
                <a:spcPct val="90000"/>
              </a:lnSpc>
              <a:buSzTx/>
              <a:buFontTx/>
              <a:buNone/>
              <a:defRPr sz="1400"/>
            </a:lvl1pPr>
            <a:lvl2pPr marL="0" indent="457114">
              <a:lnSpc>
                <a:spcPct val="90000"/>
              </a:lnSpc>
              <a:buSzTx/>
              <a:buFontTx/>
              <a:buNone/>
              <a:defRPr sz="1400"/>
            </a:lvl2pPr>
            <a:lvl3pPr marL="0" indent="914228">
              <a:lnSpc>
                <a:spcPct val="90000"/>
              </a:lnSpc>
              <a:buSzTx/>
              <a:buFontTx/>
              <a:buNone/>
              <a:defRPr sz="1400"/>
            </a:lvl3pPr>
            <a:lvl4pPr marL="0" indent="1371341">
              <a:lnSpc>
                <a:spcPct val="90000"/>
              </a:lnSpc>
              <a:buSzTx/>
              <a:buFontTx/>
              <a:buNone/>
              <a:defRPr sz="1400"/>
            </a:lvl4pPr>
            <a:lvl5pPr marL="0" indent="1828456">
              <a:lnSpc>
                <a:spcPct val="90000"/>
              </a:lnSpc>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sldNum" sz="quarter" idx="2"/>
          </p:nvPr>
        </p:nvSpPr>
        <p:spPr>
          <a:prstGeom prst="rect">
            <a:avLst/>
          </a:prstGeom>
        </p:spPr>
        <p:txBody>
          <a:bodyPr/>
          <a:lstStyle>
            <a:lvl1pPr>
              <a:defRPr>
                <a:solidFill>
                  <a:srgbClr val="FFFFFF">
                    <a:alpha val="25000"/>
                  </a:srgbClr>
                </a:solidFill>
              </a:defRPr>
            </a:lvl1pPr>
          </a:lstStyle>
          <a:p>
            <a:fld id="{86CB4B4D-7CA3-9044-876B-883B54F8677D}" type="slidenum">
              <a:rPr/>
              <a:pPr/>
              <a:t>‹#›</a:t>
            </a:fld>
            <a:endParaRPr/>
          </a:p>
        </p:txBody>
      </p:sp>
    </p:spTree>
    <p:extLst>
      <p:ext uri="{BB962C8B-B14F-4D97-AF65-F5344CB8AC3E}">
        <p14:creationId xmlns:p14="http://schemas.microsoft.com/office/powerpoint/2010/main" val="303425147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1" name="Shape 91"/>
          <p:cNvSpPr>
            <a:spLocks noGrp="1"/>
          </p:cNvSpPr>
          <p:nvPr>
            <p:ph type="title"/>
          </p:nvPr>
        </p:nvSpPr>
        <p:spPr>
          <a:prstGeom prst="rect">
            <a:avLst/>
          </a:prstGeom>
        </p:spPr>
        <p:txBody>
          <a:bodyPr/>
          <a:lstStyle/>
          <a:p>
            <a:r>
              <a:t>Title Text</a:t>
            </a:r>
          </a:p>
        </p:txBody>
      </p:sp>
      <p:sp>
        <p:nvSpPr>
          <p:cNvPr id="92" name="Shape 92"/>
          <p:cNvSpPr>
            <a:spLocks noGrp="1"/>
          </p:cNvSpPr>
          <p:nvPr>
            <p:ph type="body" idx="1"/>
          </p:nvPr>
        </p:nvSpPr>
        <p:spPr>
          <a:xfrm>
            <a:off x="676658" y="2011682"/>
            <a:ext cx="10753726" cy="376618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3" name="Shape 93"/>
          <p:cNvSpPr>
            <a:spLocks noGrp="1"/>
          </p:cNvSpPr>
          <p:nvPr>
            <p:ph type="sldNum" sz="quarter" idx="2"/>
          </p:nvPr>
        </p:nvSpPr>
        <p:spPr>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19145138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0" name="Shape 100"/>
          <p:cNvSpPr>
            <a:spLocks noGrp="1"/>
          </p:cNvSpPr>
          <p:nvPr>
            <p:ph type="title"/>
          </p:nvPr>
        </p:nvSpPr>
        <p:spPr>
          <a:xfrm>
            <a:off x="8743950" y="0"/>
            <a:ext cx="2628900" cy="6191250"/>
          </a:xfrm>
          <a:prstGeom prst="rect">
            <a:avLst/>
          </a:prstGeom>
        </p:spPr>
        <p:txBody>
          <a:bodyPr/>
          <a:lstStyle/>
          <a:p>
            <a:r>
              <a:t>Title Text</a:t>
            </a:r>
          </a:p>
        </p:txBody>
      </p:sp>
      <p:sp>
        <p:nvSpPr>
          <p:cNvPr id="101" name="Shape 101"/>
          <p:cNvSpPr>
            <a:spLocks noGrp="1"/>
          </p:cNvSpPr>
          <p:nvPr>
            <p:ph type="body" idx="1"/>
          </p:nvPr>
        </p:nvSpPr>
        <p:spPr>
          <a:xfrm>
            <a:off x="771526" y="714375"/>
            <a:ext cx="7734301" cy="61436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2" name="Shape 102"/>
          <p:cNvSpPr>
            <a:spLocks noGrp="1"/>
          </p:cNvSpPr>
          <p:nvPr>
            <p:ph type="sldNum" sz="quarter" idx="2"/>
          </p:nvPr>
        </p:nvSpPr>
        <p:spPr>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50527928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Slide 3">
    <p:bg>
      <p:bgPr>
        <a:solidFill>
          <a:srgbClr val="68217A"/>
        </a:solidFill>
        <a:effectLst/>
      </p:bgPr>
    </p:bg>
    <p:spTree>
      <p:nvGrpSpPr>
        <p:cNvPr id="1" name=""/>
        <p:cNvGrpSpPr/>
        <p:nvPr/>
      </p:nvGrpSpPr>
      <p:grpSpPr>
        <a:xfrm>
          <a:off x="0" y="0"/>
          <a:ext cx="0" cy="0"/>
          <a:chOff x="0" y="0"/>
          <a:chExt cx="0" cy="0"/>
        </a:xfrm>
      </p:grpSpPr>
      <p:sp>
        <p:nvSpPr>
          <p:cNvPr id="109" name="Shape 109"/>
          <p:cNvSpPr>
            <a:spLocks noGrp="1"/>
          </p:cNvSpPr>
          <p:nvPr>
            <p:ph type="body" sz="quarter" idx="1"/>
          </p:nvPr>
        </p:nvSpPr>
        <p:spPr>
          <a:xfrm>
            <a:off x="271106" y="5491381"/>
            <a:ext cx="7171400" cy="1794662"/>
          </a:xfrm>
          <a:prstGeom prst="rect">
            <a:avLst/>
          </a:prstGeom>
        </p:spPr>
        <p:txBody>
          <a:bodyPr lIns="109675" tIns="109675" rIns="109675" bIns="109675">
            <a:noAutofit/>
          </a:bodyPr>
          <a:lstStyle>
            <a:lvl1pPr marL="0" indent="0" defTabSz="913925">
              <a:lnSpc>
                <a:spcPct val="90000"/>
              </a:lnSpc>
              <a:spcBef>
                <a:spcPts val="0"/>
              </a:spcBef>
              <a:buSzTx/>
              <a:buFontTx/>
              <a:buNone/>
              <a:defRPr sz="2900">
                <a:solidFill>
                  <a:srgbClr val="FFFFFF"/>
                </a:solidFill>
                <a:latin typeface="Segoe UI Light"/>
                <a:ea typeface="Segoe UI Light"/>
                <a:cs typeface="Segoe UI Light"/>
                <a:sym typeface="Segoe UI Light"/>
              </a:defRPr>
            </a:lvl1pPr>
            <a:lvl2pPr marL="621672" indent="-285689" defTabSz="913925">
              <a:lnSpc>
                <a:spcPct val="90000"/>
              </a:lnSpc>
              <a:spcBef>
                <a:spcPts val="0"/>
              </a:spcBef>
              <a:buSzPct val="90000"/>
              <a:buFontTx/>
              <a:buChar char="•"/>
              <a:defRPr sz="2900">
                <a:solidFill>
                  <a:srgbClr val="FFFFFF"/>
                </a:solidFill>
                <a:latin typeface="Segoe UI Light"/>
                <a:ea typeface="Segoe UI Light"/>
                <a:cs typeface="Segoe UI Light"/>
                <a:sym typeface="Segoe UI Light"/>
              </a:defRPr>
            </a:lvl2pPr>
            <a:lvl3pPr marL="884757" indent="-324784" defTabSz="913925">
              <a:lnSpc>
                <a:spcPct val="90000"/>
              </a:lnSpc>
              <a:spcBef>
                <a:spcPts val="0"/>
              </a:spcBef>
              <a:buSzPct val="90000"/>
              <a:buFontTx/>
              <a:buChar char="•"/>
              <a:defRPr sz="2900">
                <a:solidFill>
                  <a:srgbClr val="FFFFFF"/>
                </a:solidFill>
                <a:latin typeface="Segoe UI Light"/>
                <a:ea typeface="Segoe UI Light"/>
                <a:cs typeface="Segoe UI Light"/>
                <a:sym typeface="Segoe UI Light"/>
              </a:defRPr>
            </a:lvl3pPr>
            <a:lvl4pPr marL="1144830" indent="-360871" defTabSz="913925">
              <a:lnSpc>
                <a:spcPct val="90000"/>
              </a:lnSpc>
              <a:spcBef>
                <a:spcPts val="0"/>
              </a:spcBef>
              <a:buSzPct val="90000"/>
              <a:buFontTx/>
              <a:buChar char="•"/>
              <a:defRPr sz="2900">
                <a:solidFill>
                  <a:srgbClr val="FFFFFF"/>
                </a:solidFill>
                <a:latin typeface="Segoe UI Light"/>
                <a:ea typeface="Segoe UI Light"/>
                <a:cs typeface="Segoe UI Light"/>
                <a:sym typeface="Segoe UI Light"/>
              </a:defRPr>
            </a:lvl4pPr>
            <a:lvl5pPr marL="1368817" indent="-360871" defTabSz="913925">
              <a:lnSpc>
                <a:spcPct val="90000"/>
              </a:lnSpc>
              <a:spcBef>
                <a:spcPts val="0"/>
              </a:spcBef>
              <a:buSzPct val="90000"/>
              <a:buFontTx/>
              <a:buChar char="•"/>
              <a:defRPr sz="29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title"/>
          </p:nvPr>
        </p:nvSpPr>
        <p:spPr>
          <a:xfrm>
            <a:off x="269305" y="3689946"/>
            <a:ext cx="7171399" cy="1801437"/>
          </a:xfrm>
          <a:prstGeom prst="rect">
            <a:avLst/>
          </a:prstGeom>
        </p:spPr>
        <p:txBody>
          <a:bodyPr lIns="91395" tIns="91395" rIns="91395" bIns="91395" anchor="t">
            <a:noAutofit/>
          </a:bodyPr>
          <a:lstStyle>
            <a:lvl1pPr defTabSz="913925">
              <a:lnSpc>
                <a:spcPct val="90000"/>
              </a:lnSpc>
              <a:defRPr sz="4900" spc="-97">
                <a:solidFill>
                  <a:srgbClr val="FFFFFF"/>
                </a:solidFill>
                <a:latin typeface="Segoe UI Light"/>
                <a:ea typeface="Segoe UI Light"/>
                <a:cs typeface="Segoe UI Light"/>
                <a:sym typeface="Segoe UI Light"/>
              </a:defRPr>
            </a:lvl1pPr>
          </a:lstStyle>
          <a:p>
            <a:r>
              <a:t>Title Text</a:t>
            </a:r>
          </a:p>
        </p:txBody>
      </p:sp>
      <p:pic>
        <p:nvPicPr>
          <p:cNvPr id="111"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3419" y="6380924"/>
            <a:ext cx="986069" cy="191270"/>
          </a:xfrm>
          <a:prstGeom prst="rect">
            <a:avLst/>
          </a:prstGeom>
          <a:ln w="12700">
            <a:miter lim="400000"/>
          </a:ln>
        </p:spPr>
      </p:pic>
      <p:pic>
        <p:nvPicPr>
          <p:cNvPr id="112" name="image2.pdf" descr="VS_Wht_rgb.wm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585" y="2084172"/>
            <a:ext cx="2689619" cy="474707"/>
          </a:xfrm>
          <a:prstGeom prst="rect">
            <a:avLst/>
          </a:prstGeom>
          <a:ln w="12700">
            <a:miter lim="400000"/>
          </a:ln>
        </p:spPr>
      </p:pic>
      <p:sp>
        <p:nvSpPr>
          <p:cNvPr id="113" name="Shape 113"/>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66666393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Slide 3">
    <p:bg>
      <p:bgPr>
        <a:solidFill>
          <a:srgbClr val="68217A"/>
        </a:solidFill>
        <a:effectLst/>
      </p:bgPr>
    </p:bg>
    <p:spTree>
      <p:nvGrpSpPr>
        <p:cNvPr id="1" name=""/>
        <p:cNvGrpSpPr/>
        <p:nvPr/>
      </p:nvGrpSpPr>
      <p:grpSpPr>
        <a:xfrm>
          <a:off x="0" y="0"/>
          <a:ext cx="0" cy="0"/>
          <a:chOff x="0" y="0"/>
          <a:chExt cx="0" cy="0"/>
        </a:xfrm>
      </p:grpSpPr>
      <p:pic>
        <p:nvPicPr>
          <p:cNvPr id="120" name="image3.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0"/>
            <a:ext cx="12190271" cy="6858000"/>
          </a:xfrm>
          <a:prstGeom prst="rect">
            <a:avLst/>
          </a:prstGeom>
          <a:ln w="12700">
            <a:miter lim="400000"/>
          </a:ln>
        </p:spPr>
      </p:pic>
      <p:sp>
        <p:nvSpPr>
          <p:cNvPr id="121" name="Shape 121"/>
          <p:cNvSpPr>
            <a:spLocks noGrp="1"/>
          </p:cNvSpPr>
          <p:nvPr>
            <p:ph type="body" sz="quarter" idx="1"/>
          </p:nvPr>
        </p:nvSpPr>
        <p:spPr>
          <a:xfrm>
            <a:off x="271106" y="5491381"/>
            <a:ext cx="7171400" cy="1794662"/>
          </a:xfrm>
          <a:prstGeom prst="rect">
            <a:avLst/>
          </a:prstGeom>
        </p:spPr>
        <p:txBody>
          <a:bodyPr lIns="109675" tIns="109675" rIns="109675" bIns="109675">
            <a:noAutofit/>
          </a:bodyPr>
          <a:lstStyle>
            <a:lvl1pPr marL="0" indent="0" defTabSz="913925">
              <a:lnSpc>
                <a:spcPct val="90000"/>
              </a:lnSpc>
              <a:spcBef>
                <a:spcPts val="0"/>
              </a:spcBef>
              <a:buSzTx/>
              <a:buFontTx/>
              <a:buNone/>
              <a:defRPr sz="2900">
                <a:solidFill>
                  <a:srgbClr val="FFFFFF"/>
                </a:solidFill>
                <a:latin typeface="Segoe UI Light"/>
                <a:ea typeface="Segoe UI Light"/>
                <a:cs typeface="Segoe UI Light"/>
                <a:sym typeface="Segoe UI Light"/>
              </a:defRPr>
            </a:lvl1pPr>
            <a:lvl2pPr marL="621672" indent="-285689" defTabSz="913925">
              <a:lnSpc>
                <a:spcPct val="90000"/>
              </a:lnSpc>
              <a:spcBef>
                <a:spcPts val="0"/>
              </a:spcBef>
              <a:buSzPct val="90000"/>
              <a:buFontTx/>
              <a:buChar char="•"/>
              <a:defRPr sz="2900">
                <a:solidFill>
                  <a:srgbClr val="FFFFFF"/>
                </a:solidFill>
                <a:latin typeface="Segoe UI Light"/>
                <a:ea typeface="Segoe UI Light"/>
                <a:cs typeface="Segoe UI Light"/>
                <a:sym typeface="Segoe UI Light"/>
              </a:defRPr>
            </a:lvl2pPr>
            <a:lvl3pPr marL="884757" indent="-324784" defTabSz="913925">
              <a:lnSpc>
                <a:spcPct val="90000"/>
              </a:lnSpc>
              <a:spcBef>
                <a:spcPts val="0"/>
              </a:spcBef>
              <a:buSzPct val="90000"/>
              <a:buFontTx/>
              <a:buChar char="•"/>
              <a:defRPr sz="2900">
                <a:solidFill>
                  <a:srgbClr val="FFFFFF"/>
                </a:solidFill>
                <a:latin typeface="Segoe UI Light"/>
                <a:ea typeface="Segoe UI Light"/>
                <a:cs typeface="Segoe UI Light"/>
                <a:sym typeface="Segoe UI Light"/>
              </a:defRPr>
            </a:lvl3pPr>
            <a:lvl4pPr marL="1144830" indent="-360871" defTabSz="913925">
              <a:lnSpc>
                <a:spcPct val="90000"/>
              </a:lnSpc>
              <a:spcBef>
                <a:spcPts val="0"/>
              </a:spcBef>
              <a:buSzPct val="90000"/>
              <a:buFontTx/>
              <a:buChar char="•"/>
              <a:defRPr sz="2900">
                <a:solidFill>
                  <a:srgbClr val="FFFFFF"/>
                </a:solidFill>
                <a:latin typeface="Segoe UI Light"/>
                <a:ea typeface="Segoe UI Light"/>
                <a:cs typeface="Segoe UI Light"/>
                <a:sym typeface="Segoe UI Light"/>
              </a:defRPr>
            </a:lvl4pPr>
            <a:lvl5pPr marL="1368817" indent="-360871" defTabSz="913925">
              <a:lnSpc>
                <a:spcPct val="90000"/>
              </a:lnSpc>
              <a:spcBef>
                <a:spcPts val="0"/>
              </a:spcBef>
              <a:buSzPct val="90000"/>
              <a:buFontTx/>
              <a:buChar char="•"/>
              <a:defRPr sz="29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22" name="Shape 122"/>
          <p:cNvSpPr>
            <a:spLocks noGrp="1"/>
          </p:cNvSpPr>
          <p:nvPr>
            <p:ph type="title"/>
          </p:nvPr>
        </p:nvSpPr>
        <p:spPr>
          <a:xfrm>
            <a:off x="269305" y="3689946"/>
            <a:ext cx="7171399" cy="1801437"/>
          </a:xfrm>
          <a:prstGeom prst="rect">
            <a:avLst/>
          </a:prstGeom>
        </p:spPr>
        <p:txBody>
          <a:bodyPr lIns="91395" tIns="91395" rIns="91395" bIns="91395" anchor="t">
            <a:noAutofit/>
          </a:bodyPr>
          <a:lstStyle>
            <a:lvl1pPr defTabSz="913925">
              <a:lnSpc>
                <a:spcPct val="90000"/>
              </a:lnSpc>
              <a:defRPr sz="4900" spc="-97">
                <a:solidFill>
                  <a:srgbClr val="FFFFFF"/>
                </a:solidFill>
                <a:latin typeface="Segoe UI Light"/>
                <a:ea typeface="Segoe UI Light"/>
                <a:cs typeface="Segoe UI Light"/>
                <a:sym typeface="Segoe UI Light"/>
              </a:defRPr>
            </a:lvl1pPr>
          </a:lstStyle>
          <a:p>
            <a:r>
              <a:t>Title Text</a:t>
            </a:r>
          </a:p>
        </p:txBody>
      </p:sp>
      <p:pic>
        <p:nvPicPr>
          <p:cNvPr id="123" name="image2.pdf" descr="VS_Wht_rgb.wm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585" y="2084172"/>
            <a:ext cx="2689619" cy="474707"/>
          </a:xfrm>
          <a:prstGeom prst="rect">
            <a:avLst/>
          </a:prstGeom>
          <a:ln w="12700">
            <a:miter lim="400000"/>
          </a:ln>
        </p:spPr>
      </p:pic>
      <p:pic>
        <p:nvPicPr>
          <p:cNvPr id="124" name="image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63419" y="6380924"/>
            <a:ext cx="986069" cy="191270"/>
          </a:xfrm>
          <a:prstGeom prst="rect">
            <a:avLst/>
          </a:prstGeom>
          <a:ln w="12700">
            <a:miter lim="400000"/>
          </a:ln>
        </p:spPr>
      </p:pic>
      <p:sp>
        <p:nvSpPr>
          <p:cNvPr id="125" name="Shape 125"/>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95325759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2_Title Slide 3">
    <p:bg>
      <p:bgPr>
        <a:solidFill>
          <a:srgbClr val="FFFFFF"/>
        </a:solidFill>
        <a:effectLst/>
      </p:bgPr>
    </p:bg>
    <p:spTree>
      <p:nvGrpSpPr>
        <p:cNvPr id="1" name=""/>
        <p:cNvGrpSpPr/>
        <p:nvPr/>
      </p:nvGrpSpPr>
      <p:grpSpPr>
        <a:xfrm>
          <a:off x="0" y="0"/>
          <a:ext cx="0" cy="0"/>
          <a:chOff x="0" y="0"/>
          <a:chExt cx="0" cy="0"/>
        </a:xfrm>
      </p:grpSpPr>
      <p:pic>
        <p:nvPicPr>
          <p:cNvPr id="132" name="image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2"/>
            <a:ext cx="12190271" cy="6858000"/>
          </a:xfrm>
          <a:prstGeom prst="rect">
            <a:avLst/>
          </a:prstGeom>
          <a:ln w="12700">
            <a:miter lim="400000"/>
          </a:ln>
        </p:spPr>
      </p:pic>
      <p:pic>
        <p:nvPicPr>
          <p:cNvPr id="133" name="image5.png" descr="VS_Purp526_rgb.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5975" y="1886812"/>
            <a:ext cx="3154185" cy="883461"/>
          </a:xfrm>
          <a:prstGeom prst="rect">
            <a:avLst/>
          </a:prstGeom>
          <a:ln w="12700">
            <a:miter lim="400000"/>
          </a:ln>
        </p:spPr>
      </p:pic>
      <p:pic>
        <p:nvPicPr>
          <p:cNvPr id="134" name="image6.png" descr="MSFT_logo_rgb_C-Gra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27694" y="6308981"/>
            <a:ext cx="1229852" cy="345607"/>
          </a:xfrm>
          <a:prstGeom prst="rect">
            <a:avLst/>
          </a:prstGeom>
          <a:ln w="12700">
            <a:miter lim="400000"/>
          </a:ln>
        </p:spPr>
      </p:pic>
      <p:sp>
        <p:nvSpPr>
          <p:cNvPr id="135" name="Shape 135"/>
          <p:cNvSpPr>
            <a:spLocks noGrp="1"/>
          </p:cNvSpPr>
          <p:nvPr>
            <p:ph type="body" sz="quarter" idx="1"/>
          </p:nvPr>
        </p:nvSpPr>
        <p:spPr>
          <a:xfrm>
            <a:off x="271106" y="5491381"/>
            <a:ext cx="7171400" cy="1366622"/>
          </a:xfrm>
          <a:prstGeom prst="rect">
            <a:avLst/>
          </a:prstGeom>
        </p:spPr>
        <p:txBody>
          <a:bodyPr lIns="109675" tIns="109675" rIns="109675" bIns="109675">
            <a:noAutofit/>
          </a:bodyPr>
          <a:lstStyle>
            <a:lvl1pPr marL="0" indent="0" defTabSz="913925">
              <a:lnSpc>
                <a:spcPct val="90000"/>
              </a:lnSpc>
              <a:spcBef>
                <a:spcPts val="0"/>
              </a:spcBef>
              <a:buSzTx/>
              <a:buFontTx/>
              <a:buNone/>
              <a:defRPr sz="2900">
                <a:solidFill>
                  <a:srgbClr val="808080"/>
                </a:solidFill>
                <a:latin typeface="Segoe UI Light"/>
                <a:ea typeface="Segoe UI Light"/>
                <a:cs typeface="Segoe UI Light"/>
                <a:sym typeface="Segoe UI Light"/>
              </a:defRPr>
            </a:lvl1pPr>
            <a:lvl2pPr marL="621672" indent="-285689" defTabSz="913925">
              <a:lnSpc>
                <a:spcPct val="90000"/>
              </a:lnSpc>
              <a:spcBef>
                <a:spcPts val="0"/>
              </a:spcBef>
              <a:buSzPct val="90000"/>
              <a:buFontTx/>
              <a:buChar char="•"/>
              <a:defRPr sz="2900">
                <a:solidFill>
                  <a:srgbClr val="808080"/>
                </a:solidFill>
                <a:latin typeface="Segoe UI Light"/>
                <a:ea typeface="Segoe UI Light"/>
                <a:cs typeface="Segoe UI Light"/>
                <a:sym typeface="Segoe UI Light"/>
              </a:defRPr>
            </a:lvl2pPr>
            <a:lvl3pPr marL="884757" indent="-324784" defTabSz="913925">
              <a:lnSpc>
                <a:spcPct val="90000"/>
              </a:lnSpc>
              <a:spcBef>
                <a:spcPts val="0"/>
              </a:spcBef>
              <a:buSzPct val="90000"/>
              <a:buFontTx/>
              <a:buChar char="•"/>
              <a:defRPr sz="2900">
                <a:solidFill>
                  <a:srgbClr val="808080"/>
                </a:solidFill>
                <a:latin typeface="Segoe UI Light"/>
                <a:ea typeface="Segoe UI Light"/>
                <a:cs typeface="Segoe UI Light"/>
                <a:sym typeface="Segoe UI Light"/>
              </a:defRPr>
            </a:lvl3pPr>
            <a:lvl4pPr marL="1144830" indent="-360871" defTabSz="913925">
              <a:lnSpc>
                <a:spcPct val="90000"/>
              </a:lnSpc>
              <a:spcBef>
                <a:spcPts val="0"/>
              </a:spcBef>
              <a:buSzPct val="90000"/>
              <a:buFontTx/>
              <a:buChar char="•"/>
              <a:defRPr sz="2900">
                <a:solidFill>
                  <a:srgbClr val="808080"/>
                </a:solidFill>
                <a:latin typeface="Segoe UI Light"/>
                <a:ea typeface="Segoe UI Light"/>
                <a:cs typeface="Segoe UI Light"/>
                <a:sym typeface="Segoe UI Light"/>
              </a:defRPr>
            </a:lvl4pPr>
            <a:lvl5pPr marL="1368817" indent="-360871" defTabSz="913925">
              <a:lnSpc>
                <a:spcPct val="90000"/>
              </a:lnSpc>
              <a:spcBef>
                <a:spcPts val="0"/>
              </a:spcBef>
              <a:buSzPct val="90000"/>
              <a:buFontTx/>
              <a:buChar char="•"/>
              <a:defRPr sz="2900">
                <a:solidFill>
                  <a:srgbClr val="80808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title"/>
          </p:nvPr>
        </p:nvSpPr>
        <p:spPr>
          <a:xfrm>
            <a:off x="269305" y="3689946"/>
            <a:ext cx="7171399" cy="1801437"/>
          </a:xfrm>
          <a:prstGeom prst="rect">
            <a:avLst/>
          </a:prstGeom>
        </p:spPr>
        <p:txBody>
          <a:bodyPr lIns="91395" tIns="91395" rIns="91395" bIns="91395" anchor="t">
            <a:noAutofit/>
          </a:bodyPr>
          <a:lstStyle>
            <a:lvl1pPr defTabSz="913925">
              <a:lnSpc>
                <a:spcPct val="90000"/>
              </a:lnSpc>
              <a:defRPr sz="4900" spc="-97">
                <a:solidFill>
                  <a:srgbClr val="68217A"/>
                </a:solidFill>
                <a:latin typeface="Segoe UI Light"/>
                <a:ea typeface="Segoe UI Light"/>
                <a:cs typeface="Segoe UI Light"/>
                <a:sym typeface="Segoe UI Light"/>
              </a:defRPr>
            </a:lvl1pPr>
          </a:lstStyle>
          <a:p>
            <a:r>
              <a:t>Title Text</a:t>
            </a:r>
          </a:p>
        </p:txBody>
      </p:sp>
      <p:sp>
        <p:nvSpPr>
          <p:cNvPr id="137" name="Shape 137"/>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65149783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3_Title Slide 3">
    <p:bg>
      <p:bgPr>
        <a:solidFill>
          <a:srgbClr val="FFFFFF"/>
        </a:solidFill>
        <a:effectLst/>
      </p:bgPr>
    </p:bg>
    <p:spTree>
      <p:nvGrpSpPr>
        <p:cNvPr id="1" name=""/>
        <p:cNvGrpSpPr/>
        <p:nvPr/>
      </p:nvGrpSpPr>
      <p:grpSpPr>
        <a:xfrm>
          <a:off x="0" y="0"/>
          <a:ext cx="0" cy="0"/>
          <a:chOff x="0" y="0"/>
          <a:chExt cx="0" cy="0"/>
        </a:xfrm>
      </p:grpSpPr>
      <p:pic>
        <p:nvPicPr>
          <p:cNvPr id="144" name="image7.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
            <a:ext cx="12190270" cy="6858000"/>
          </a:xfrm>
          <a:prstGeom prst="rect">
            <a:avLst/>
          </a:prstGeom>
          <a:ln w="12700">
            <a:miter lim="400000"/>
          </a:ln>
        </p:spPr>
      </p:pic>
      <p:pic>
        <p:nvPicPr>
          <p:cNvPr id="145" name="image5.png" descr="VS_Purp526_rgb.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5975" y="1886812"/>
            <a:ext cx="3154185" cy="883461"/>
          </a:xfrm>
          <a:prstGeom prst="rect">
            <a:avLst/>
          </a:prstGeom>
          <a:ln w="12700">
            <a:miter lim="400000"/>
          </a:ln>
        </p:spPr>
      </p:pic>
      <p:sp>
        <p:nvSpPr>
          <p:cNvPr id="146" name="Shape 146"/>
          <p:cNvSpPr>
            <a:spLocks noGrp="1"/>
          </p:cNvSpPr>
          <p:nvPr>
            <p:ph type="body" sz="quarter" idx="1"/>
          </p:nvPr>
        </p:nvSpPr>
        <p:spPr>
          <a:xfrm>
            <a:off x="271106" y="5491381"/>
            <a:ext cx="7171400" cy="1366622"/>
          </a:xfrm>
          <a:prstGeom prst="rect">
            <a:avLst/>
          </a:prstGeom>
        </p:spPr>
        <p:txBody>
          <a:bodyPr lIns="109675" tIns="109675" rIns="109675" bIns="109675">
            <a:noAutofit/>
          </a:bodyPr>
          <a:lstStyle>
            <a:lvl1pPr marL="0" indent="0" defTabSz="913925">
              <a:lnSpc>
                <a:spcPct val="90000"/>
              </a:lnSpc>
              <a:spcBef>
                <a:spcPts val="0"/>
              </a:spcBef>
              <a:buSzTx/>
              <a:buFontTx/>
              <a:buNone/>
              <a:defRPr sz="2900">
                <a:solidFill>
                  <a:srgbClr val="808080"/>
                </a:solidFill>
                <a:latin typeface="Segoe UI Light"/>
                <a:ea typeface="Segoe UI Light"/>
                <a:cs typeface="Segoe UI Light"/>
                <a:sym typeface="Segoe UI Light"/>
              </a:defRPr>
            </a:lvl1pPr>
            <a:lvl2pPr marL="621672" indent="-285689" defTabSz="913925">
              <a:lnSpc>
                <a:spcPct val="90000"/>
              </a:lnSpc>
              <a:spcBef>
                <a:spcPts val="0"/>
              </a:spcBef>
              <a:buSzPct val="90000"/>
              <a:buFontTx/>
              <a:buChar char="•"/>
              <a:defRPr sz="2900">
                <a:solidFill>
                  <a:srgbClr val="808080"/>
                </a:solidFill>
                <a:latin typeface="Segoe UI Light"/>
                <a:ea typeface="Segoe UI Light"/>
                <a:cs typeface="Segoe UI Light"/>
                <a:sym typeface="Segoe UI Light"/>
              </a:defRPr>
            </a:lvl2pPr>
            <a:lvl3pPr marL="884757" indent="-324784" defTabSz="913925">
              <a:lnSpc>
                <a:spcPct val="90000"/>
              </a:lnSpc>
              <a:spcBef>
                <a:spcPts val="0"/>
              </a:spcBef>
              <a:buSzPct val="90000"/>
              <a:buFontTx/>
              <a:buChar char="•"/>
              <a:defRPr sz="2900">
                <a:solidFill>
                  <a:srgbClr val="808080"/>
                </a:solidFill>
                <a:latin typeface="Segoe UI Light"/>
                <a:ea typeface="Segoe UI Light"/>
                <a:cs typeface="Segoe UI Light"/>
                <a:sym typeface="Segoe UI Light"/>
              </a:defRPr>
            </a:lvl3pPr>
            <a:lvl4pPr marL="1144830" indent="-360871" defTabSz="913925">
              <a:lnSpc>
                <a:spcPct val="90000"/>
              </a:lnSpc>
              <a:spcBef>
                <a:spcPts val="0"/>
              </a:spcBef>
              <a:buSzPct val="90000"/>
              <a:buFontTx/>
              <a:buChar char="•"/>
              <a:defRPr sz="2900">
                <a:solidFill>
                  <a:srgbClr val="808080"/>
                </a:solidFill>
                <a:latin typeface="Segoe UI Light"/>
                <a:ea typeface="Segoe UI Light"/>
                <a:cs typeface="Segoe UI Light"/>
                <a:sym typeface="Segoe UI Light"/>
              </a:defRPr>
            </a:lvl4pPr>
            <a:lvl5pPr marL="1368817" indent="-360871" defTabSz="913925">
              <a:lnSpc>
                <a:spcPct val="90000"/>
              </a:lnSpc>
              <a:spcBef>
                <a:spcPts val="0"/>
              </a:spcBef>
              <a:buSzPct val="90000"/>
              <a:buFontTx/>
              <a:buChar char="•"/>
              <a:defRPr sz="2900">
                <a:solidFill>
                  <a:srgbClr val="80808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47" name="Shape 147"/>
          <p:cNvSpPr>
            <a:spLocks noGrp="1"/>
          </p:cNvSpPr>
          <p:nvPr>
            <p:ph type="title"/>
          </p:nvPr>
        </p:nvSpPr>
        <p:spPr>
          <a:xfrm>
            <a:off x="269305" y="3689946"/>
            <a:ext cx="7171399" cy="1801437"/>
          </a:xfrm>
          <a:prstGeom prst="rect">
            <a:avLst/>
          </a:prstGeom>
        </p:spPr>
        <p:txBody>
          <a:bodyPr lIns="91395" tIns="91395" rIns="91395" bIns="91395" anchor="t">
            <a:noAutofit/>
          </a:bodyPr>
          <a:lstStyle>
            <a:lvl1pPr defTabSz="913925">
              <a:lnSpc>
                <a:spcPct val="90000"/>
              </a:lnSpc>
              <a:defRPr sz="4900" spc="-97">
                <a:solidFill>
                  <a:srgbClr val="68217A"/>
                </a:solidFill>
                <a:latin typeface="Segoe UI Light"/>
                <a:ea typeface="Segoe UI Light"/>
                <a:cs typeface="Segoe UI Light"/>
                <a:sym typeface="Segoe UI Light"/>
              </a:defRPr>
            </a:lvl1pPr>
          </a:lstStyle>
          <a:p>
            <a:r>
              <a:t>Title Text</a:t>
            </a:r>
          </a:p>
        </p:txBody>
      </p:sp>
      <p:pic>
        <p:nvPicPr>
          <p:cNvPr id="148" name="image6.png" descr="MSFT_logo_rgb_C-Gra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27694" y="6308981"/>
            <a:ext cx="1229852" cy="345607"/>
          </a:xfrm>
          <a:prstGeom prst="rect">
            <a:avLst/>
          </a:prstGeom>
          <a:ln w="12700">
            <a:miter lim="400000"/>
          </a:ln>
        </p:spPr>
      </p:pic>
      <p:sp>
        <p:nvSpPr>
          <p:cNvPr id="149" name="Shape 149"/>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41055423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Section Title Accent Color 2">
    <p:bg>
      <p:bgPr>
        <a:solidFill>
          <a:srgbClr val="68217A"/>
        </a:solidFill>
        <a:effectLst/>
      </p:bgPr>
    </p:bg>
    <p:spTree>
      <p:nvGrpSpPr>
        <p:cNvPr id="1" name=""/>
        <p:cNvGrpSpPr/>
        <p:nvPr/>
      </p:nvGrpSpPr>
      <p:grpSpPr>
        <a:xfrm>
          <a:off x="0" y="0"/>
          <a:ext cx="0" cy="0"/>
          <a:chOff x="0" y="0"/>
          <a:chExt cx="0" cy="0"/>
        </a:xfrm>
      </p:grpSpPr>
      <p:pic>
        <p:nvPicPr>
          <p:cNvPr id="156" name="image8.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0"/>
            <a:ext cx="12190271" cy="6858000"/>
          </a:xfrm>
          <a:prstGeom prst="rect">
            <a:avLst/>
          </a:prstGeom>
          <a:ln w="12700">
            <a:miter lim="400000"/>
          </a:ln>
        </p:spPr>
      </p:pic>
      <p:sp>
        <p:nvSpPr>
          <p:cNvPr id="157" name="Shape 157"/>
          <p:cNvSpPr>
            <a:spLocks noGrp="1"/>
          </p:cNvSpPr>
          <p:nvPr>
            <p:ph type="title"/>
          </p:nvPr>
        </p:nvSpPr>
        <p:spPr>
          <a:xfrm>
            <a:off x="269241" y="268968"/>
            <a:ext cx="7171399" cy="1796217"/>
          </a:xfrm>
          <a:prstGeom prst="rect">
            <a:avLst/>
          </a:prstGeom>
        </p:spPr>
        <p:txBody>
          <a:bodyPr lIns="91395" tIns="91395" rIns="91395" bIns="91395" anchor="t">
            <a:noAutofit/>
          </a:bodyPr>
          <a:lstStyle>
            <a:lvl1pPr defTabSz="913925">
              <a:lnSpc>
                <a:spcPct val="90000"/>
              </a:lnSpc>
              <a:defRPr sz="8600" spc="-98">
                <a:solidFill>
                  <a:srgbClr val="FFFFFF"/>
                </a:solidFill>
                <a:latin typeface="Segoe UI Light"/>
                <a:ea typeface="Segoe UI Light"/>
                <a:cs typeface="Segoe UI Light"/>
                <a:sym typeface="Segoe UI Light"/>
              </a:defRPr>
            </a:lvl1pPr>
          </a:lstStyle>
          <a:p>
            <a:r>
              <a:t>Title Text</a:t>
            </a:r>
          </a:p>
        </p:txBody>
      </p:sp>
      <p:sp>
        <p:nvSpPr>
          <p:cNvPr id="158" name="Shape 158"/>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00212284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102769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Section Title Accent Color 2">
    <p:bg>
      <p:bgPr>
        <a:solidFill>
          <a:srgbClr val="68217A"/>
        </a:solidFill>
        <a:effectLst/>
      </p:bgPr>
    </p:bg>
    <p:spTree>
      <p:nvGrpSpPr>
        <p:cNvPr id="1" name=""/>
        <p:cNvGrpSpPr/>
        <p:nvPr/>
      </p:nvGrpSpPr>
      <p:grpSpPr>
        <a:xfrm>
          <a:off x="0" y="0"/>
          <a:ext cx="0" cy="0"/>
          <a:chOff x="0" y="0"/>
          <a:chExt cx="0" cy="0"/>
        </a:xfrm>
      </p:grpSpPr>
      <p:pic>
        <p:nvPicPr>
          <p:cNvPr id="165" name="image9.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2"/>
            <a:ext cx="12190271" cy="6858000"/>
          </a:xfrm>
          <a:prstGeom prst="rect">
            <a:avLst/>
          </a:prstGeom>
          <a:ln w="12700">
            <a:miter lim="400000"/>
          </a:ln>
        </p:spPr>
      </p:pic>
      <p:sp>
        <p:nvSpPr>
          <p:cNvPr id="166" name="Shape 166"/>
          <p:cNvSpPr>
            <a:spLocks noGrp="1"/>
          </p:cNvSpPr>
          <p:nvPr>
            <p:ph type="title"/>
          </p:nvPr>
        </p:nvSpPr>
        <p:spPr>
          <a:xfrm>
            <a:off x="269241" y="268968"/>
            <a:ext cx="7171399" cy="1796217"/>
          </a:xfrm>
          <a:prstGeom prst="rect">
            <a:avLst/>
          </a:prstGeom>
        </p:spPr>
        <p:txBody>
          <a:bodyPr lIns="91395" tIns="91395" rIns="91395" bIns="91395" anchor="t">
            <a:noAutofit/>
          </a:bodyPr>
          <a:lstStyle>
            <a:lvl1pPr defTabSz="913925">
              <a:lnSpc>
                <a:spcPct val="90000"/>
              </a:lnSpc>
              <a:defRPr sz="8600" spc="-98">
                <a:solidFill>
                  <a:srgbClr val="FFFFFF"/>
                </a:solidFill>
                <a:latin typeface="Segoe UI Light"/>
                <a:ea typeface="Segoe UI Light"/>
                <a:cs typeface="Segoe UI Light"/>
                <a:sym typeface="Segoe UI Light"/>
              </a:defRPr>
            </a:lvl1pPr>
          </a:lstStyle>
          <a:p>
            <a:r>
              <a:t>Title Text</a:t>
            </a:r>
          </a:p>
        </p:txBody>
      </p:sp>
      <p:sp>
        <p:nvSpPr>
          <p:cNvPr id="167" name="Shape 167"/>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67550485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_Section Title Accent Color 2">
    <p:bg>
      <p:bgPr>
        <a:solidFill>
          <a:srgbClr val="68217A"/>
        </a:solidFill>
        <a:effectLst/>
      </p:bgPr>
    </p:bg>
    <p:spTree>
      <p:nvGrpSpPr>
        <p:cNvPr id="1" name=""/>
        <p:cNvGrpSpPr/>
        <p:nvPr/>
      </p:nvGrpSpPr>
      <p:grpSpPr>
        <a:xfrm>
          <a:off x="0" y="0"/>
          <a:ext cx="0" cy="0"/>
          <a:chOff x="0" y="0"/>
          <a:chExt cx="0" cy="0"/>
        </a:xfrm>
      </p:grpSpPr>
      <p:pic>
        <p:nvPicPr>
          <p:cNvPr id="174" name="image10.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2"/>
            <a:ext cx="12190271" cy="6858000"/>
          </a:xfrm>
          <a:prstGeom prst="rect">
            <a:avLst/>
          </a:prstGeom>
          <a:ln w="12700">
            <a:miter lim="400000"/>
          </a:ln>
        </p:spPr>
      </p:pic>
      <p:sp>
        <p:nvSpPr>
          <p:cNvPr id="175" name="Shape 175"/>
          <p:cNvSpPr>
            <a:spLocks noGrp="1"/>
          </p:cNvSpPr>
          <p:nvPr>
            <p:ph type="title"/>
          </p:nvPr>
        </p:nvSpPr>
        <p:spPr>
          <a:xfrm>
            <a:off x="269241" y="268968"/>
            <a:ext cx="7171399" cy="1796217"/>
          </a:xfrm>
          <a:prstGeom prst="rect">
            <a:avLst/>
          </a:prstGeom>
        </p:spPr>
        <p:txBody>
          <a:bodyPr lIns="91395" tIns="91395" rIns="91395" bIns="91395" anchor="t">
            <a:noAutofit/>
          </a:bodyPr>
          <a:lstStyle>
            <a:lvl1pPr defTabSz="913925">
              <a:lnSpc>
                <a:spcPct val="90000"/>
              </a:lnSpc>
              <a:defRPr sz="8600" spc="-98">
                <a:solidFill>
                  <a:srgbClr val="FFFFFF"/>
                </a:solidFill>
                <a:latin typeface="Segoe UI Light"/>
                <a:ea typeface="Segoe UI Light"/>
                <a:cs typeface="Segoe UI Light"/>
                <a:sym typeface="Segoe UI Light"/>
              </a:defRPr>
            </a:lvl1pPr>
          </a:lstStyle>
          <a:p>
            <a:r>
              <a:t>Title Text</a:t>
            </a:r>
          </a:p>
        </p:txBody>
      </p:sp>
      <p:sp>
        <p:nvSpPr>
          <p:cNvPr id="176" name="Shape 176"/>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74919302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2-color Non-bulleted text">
    <p:bg>
      <p:bgPr>
        <a:solidFill>
          <a:srgbClr val="FFFFFF"/>
        </a:solidFill>
        <a:effectLst/>
      </p:bgPr>
    </p:bg>
    <p:spTree>
      <p:nvGrpSpPr>
        <p:cNvPr id="1" name=""/>
        <p:cNvGrpSpPr/>
        <p:nvPr/>
      </p:nvGrpSpPr>
      <p:grpSpPr>
        <a:xfrm>
          <a:off x="0" y="0"/>
          <a:ext cx="0" cy="0"/>
          <a:chOff x="0" y="0"/>
          <a:chExt cx="0" cy="0"/>
        </a:xfrm>
      </p:grpSpPr>
      <p:sp>
        <p:nvSpPr>
          <p:cNvPr id="183" name="Shape 183"/>
          <p:cNvSpPr>
            <a:spLocks noGrp="1"/>
          </p:cNvSpPr>
          <p:nvPr>
            <p:ph type="title"/>
          </p:nvPr>
        </p:nvSpPr>
        <p:spPr>
          <a:xfrm>
            <a:off x="269242" y="289516"/>
            <a:ext cx="11655841" cy="899666"/>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184" name="Shape 184"/>
          <p:cNvSpPr>
            <a:spLocks noGrp="1"/>
          </p:cNvSpPr>
          <p:nvPr>
            <p:ph type="body" sz="half" idx="1"/>
          </p:nvPr>
        </p:nvSpPr>
        <p:spPr>
          <a:xfrm>
            <a:off x="269241" y="1189177"/>
            <a:ext cx="11653523" cy="2012279"/>
          </a:xfrm>
          <a:prstGeom prst="rect">
            <a:avLst/>
          </a:prstGeom>
        </p:spPr>
        <p:txBody>
          <a:bodyPr lIns="91395" tIns="91395" rIns="91395" bIns="91395">
            <a:noAutofit/>
          </a:bodyPr>
          <a:lstStyle>
            <a:lvl1pPr marL="0" indent="0" defTabSz="913925">
              <a:lnSpc>
                <a:spcPct val="90000"/>
              </a:lnSpc>
              <a:spcBef>
                <a:spcPts val="900"/>
              </a:spcBef>
              <a:buSzTx/>
              <a:buFontTx/>
              <a:buNone/>
              <a:defRPr sz="3900">
                <a:solidFill>
                  <a:srgbClr val="68217A"/>
                </a:solidFill>
                <a:latin typeface="Segoe UI Light"/>
                <a:ea typeface="Segoe UI Light"/>
                <a:cs typeface="Segoe UI Light"/>
                <a:sym typeface="Segoe UI Light"/>
              </a:defRPr>
            </a:lvl1pPr>
            <a:lvl2pPr marL="0" indent="0" defTabSz="913925">
              <a:lnSpc>
                <a:spcPct val="90000"/>
              </a:lnSpc>
              <a:spcBef>
                <a:spcPts val="900"/>
              </a:spcBef>
              <a:buSzTx/>
              <a:buFontTx/>
              <a:buNone/>
              <a:defRPr sz="3900">
                <a:solidFill>
                  <a:srgbClr val="68217A"/>
                </a:solidFill>
                <a:latin typeface="Segoe UI Light"/>
                <a:ea typeface="Segoe UI Light"/>
                <a:cs typeface="Segoe UI Light"/>
                <a:sym typeface="Segoe UI Light"/>
              </a:defRPr>
            </a:lvl2pPr>
            <a:lvl3pPr marL="0" indent="223988" defTabSz="913925">
              <a:lnSpc>
                <a:spcPct val="90000"/>
              </a:lnSpc>
              <a:spcBef>
                <a:spcPts val="900"/>
              </a:spcBef>
              <a:buSzTx/>
              <a:buFontTx/>
              <a:buNone/>
              <a:defRPr sz="3900">
                <a:solidFill>
                  <a:srgbClr val="68217A"/>
                </a:solidFill>
                <a:latin typeface="Segoe UI Light"/>
                <a:ea typeface="Segoe UI Light"/>
                <a:cs typeface="Segoe UI Light"/>
                <a:sym typeface="Segoe UI Light"/>
              </a:defRPr>
            </a:lvl3pPr>
            <a:lvl4pPr marL="0" indent="447977" defTabSz="913925">
              <a:lnSpc>
                <a:spcPct val="90000"/>
              </a:lnSpc>
              <a:spcBef>
                <a:spcPts val="900"/>
              </a:spcBef>
              <a:buSzTx/>
              <a:buFontTx/>
              <a:buNone/>
              <a:defRPr sz="3900">
                <a:solidFill>
                  <a:srgbClr val="68217A"/>
                </a:solidFill>
                <a:latin typeface="Segoe UI Light"/>
                <a:ea typeface="Segoe UI Light"/>
                <a:cs typeface="Segoe UI Light"/>
                <a:sym typeface="Segoe UI Light"/>
              </a:defRPr>
            </a:lvl4pPr>
            <a:lvl5pPr marL="0" indent="671966" defTabSz="913925">
              <a:lnSpc>
                <a:spcPct val="90000"/>
              </a:lnSpc>
              <a:spcBef>
                <a:spcPts val="900"/>
              </a:spcBef>
              <a:buSzTx/>
              <a:buFontTx/>
              <a:buNone/>
              <a:defRPr sz="3900">
                <a:solidFill>
                  <a:srgbClr val="68217A"/>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85" name="Shape 185"/>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94882401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Non-bulleted text">
    <p:bg>
      <p:bgPr>
        <a:solidFill>
          <a:srgbClr val="FFFFFF"/>
        </a:solidFill>
        <a:effectLst/>
      </p:bgPr>
    </p:bg>
    <p:spTree>
      <p:nvGrpSpPr>
        <p:cNvPr id="1" name=""/>
        <p:cNvGrpSpPr/>
        <p:nvPr/>
      </p:nvGrpSpPr>
      <p:grpSpPr>
        <a:xfrm>
          <a:off x="0" y="0"/>
          <a:ext cx="0" cy="0"/>
          <a:chOff x="0" y="0"/>
          <a:chExt cx="0" cy="0"/>
        </a:xfrm>
      </p:grpSpPr>
      <p:sp>
        <p:nvSpPr>
          <p:cNvPr id="192" name="Shape 192"/>
          <p:cNvSpPr>
            <a:spLocks noGrp="1"/>
          </p:cNvSpPr>
          <p:nvPr>
            <p:ph type="title"/>
          </p:nvPr>
        </p:nvSpPr>
        <p:spPr>
          <a:xfrm>
            <a:off x="269242" y="289516"/>
            <a:ext cx="11655841" cy="899666"/>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193" name="Shape 193"/>
          <p:cNvSpPr>
            <a:spLocks noGrp="1"/>
          </p:cNvSpPr>
          <p:nvPr>
            <p:ph type="body" sz="half" idx="1"/>
          </p:nvPr>
        </p:nvSpPr>
        <p:spPr>
          <a:xfrm>
            <a:off x="269241" y="1189177"/>
            <a:ext cx="11653523" cy="2012279"/>
          </a:xfrm>
          <a:prstGeom prst="rect">
            <a:avLst/>
          </a:prstGeom>
        </p:spPr>
        <p:txBody>
          <a:bodyPr lIns="91395" tIns="91395" rIns="91395" bIns="91395">
            <a:noAutofit/>
          </a:bodyPr>
          <a:lstStyle>
            <a:lvl1pPr marL="0" indent="0" defTabSz="913925">
              <a:lnSpc>
                <a:spcPct val="90000"/>
              </a:lnSpc>
              <a:spcBef>
                <a:spcPts val="900"/>
              </a:spcBef>
              <a:buSzTx/>
              <a:buFontTx/>
              <a:buNone/>
              <a:defRPr sz="3900">
                <a:solidFill>
                  <a:srgbClr val="3F3F3F"/>
                </a:solidFill>
                <a:latin typeface="Segoe UI Light"/>
                <a:ea typeface="Segoe UI Light"/>
                <a:cs typeface="Segoe UI Light"/>
                <a:sym typeface="Segoe UI Light"/>
              </a:defRPr>
            </a:lvl1pPr>
            <a:lvl2pPr marL="0" indent="0" defTabSz="913925">
              <a:lnSpc>
                <a:spcPct val="90000"/>
              </a:lnSpc>
              <a:spcBef>
                <a:spcPts val="900"/>
              </a:spcBef>
              <a:buSzTx/>
              <a:buFontTx/>
              <a:buNone/>
              <a:defRPr sz="3900">
                <a:solidFill>
                  <a:srgbClr val="3F3F3F"/>
                </a:solidFill>
                <a:latin typeface="Segoe UI Light"/>
                <a:ea typeface="Segoe UI Light"/>
                <a:cs typeface="Segoe UI Light"/>
                <a:sym typeface="Segoe UI Light"/>
              </a:defRPr>
            </a:lvl2pPr>
            <a:lvl3pPr marL="0" indent="223988" defTabSz="913925">
              <a:lnSpc>
                <a:spcPct val="90000"/>
              </a:lnSpc>
              <a:spcBef>
                <a:spcPts val="900"/>
              </a:spcBef>
              <a:buSzTx/>
              <a:buFontTx/>
              <a:buNone/>
              <a:defRPr sz="3900">
                <a:solidFill>
                  <a:srgbClr val="3F3F3F"/>
                </a:solidFill>
                <a:latin typeface="Segoe UI Light"/>
                <a:ea typeface="Segoe UI Light"/>
                <a:cs typeface="Segoe UI Light"/>
                <a:sym typeface="Segoe UI Light"/>
              </a:defRPr>
            </a:lvl3pPr>
            <a:lvl4pPr marL="0" indent="447977" defTabSz="913925">
              <a:lnSpc>
                <a:spcPct val="90000"/>
              </a:lnSpc>
              <a:spcBef>
                <a:spcPts val="900"/>
              </a:spcBef>
              <a:buSzTx/>
              <a:buFontTx/>
              <a:buNone/>
              <a:defRPr sz="3900">
                <a:solidFill>
                  <a:srgbClr val="3F3F3F"/>
                </a:solidFill>
                <a:latin typeface="Segoe UI Light"/>
                <a:ea typeface="Segoe UI Light"/>
                <a:cs typeface="Segoe UI Light"/>
                <a:sym typeface="Segoe UI Light"/>
              </a:defRPr>
            </a:lvl4pPr>
            <a:lvl5pPr marL="0" indent="671966" defTabSz="913925">
              <a:lnSpc>
                <a:spcPct val="90000"/>
              </a:lnSpc>
              <a:spcBef>
                <a:spcPts val="900"/>
              </a:spcBef>
              <a:buSzTx/>
              <a:buFontTx/>
              <a:buNone/>
              <a:defRPr sz="3900">
                <a:solidFill>
                  <a:srgbClr val="3F3F3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94" name="Shape 194"/>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99383167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FFFFFF"/>
        </a:solidFill>
        <a:effectLst/>
      </p:bgPr>
    </p:bg>
    <p:spTree>
      <p:nvGrpSpPr>
        <p:cNvPr id="1" name=""/>
        <p:cNvGrpSpPr/>
        <p:nvPr/>
      </p:nvGrpSpPr>
      <p:grpSpPr>
        <a:xfrm>
          <a:off x="0" y="0"/>
          <a:ext cx="0" cy="0"/>
          <a:chOff x="0" y="0"/>
          <a:chExt cx="0" cy="0"/>
        </a:xfrm>
      </p:grpSpPr>
      <p:sp>
        <p:nvSpPr>
          <p:cNvPr id="201" name="Shape 201"/>
          <p:cNvSpPr>
            <a:spLocks noGrp="1"/>
          </p:cNvSpPr>
          <p:nvPr>
            <p:ph type="body" idx="1"/>
          </p:nvPr>
        </p:nvSpPr>
        <p:spPr>
          <a:xfrm>
            <a:off x="269241" y="1189181"/>
            <a:ext cx="11653523" cy="3794492"/>
          </a:xfrm>
          <a:prstGeom prst="rect">
            <a:avLst/>
          </a:prstGeom>
        </p:spPr>
        <p:txBody>
          <a:bodyPr lIns="91395" tIns="91395" rIns="91395" bIns="91395">
            <a:noAutofit/>
          </a:bodyPr>
          <a:lstStyle>
            <a:lvl1pPr marL="335982" indent="-335982" defTabSz="913925">
              <a:lnSpc>
                <a:spcPct val="90000"/>
              </a:lnSpc>
              <a:spcBef>
                <a:spcPts val="900"/>
              </a:spcBef>
              <a:buSzPct val="90000"/>
              <a:buChar char="•"/>
              <a:defRPr sz="3900">
                <a:solidFill>
                  <a:srgbClr val="68217A"/>
                </a:solidFill>
                <a:latin typeface="Segoe UI Light"/>
                <a:ea typeface="Segoe UI Light"/>
                <a:cs typeface="Segoe UI Light"/>
                <a:sym typeface="Segoe UI Light"/>
              </a:defRPr>
            </a:lvl1pPr>
            <a:lvl2pPr marL="720186" indent="-384203" defTabSz="913925">
              <a:lnSpc>
                <a:spcPct val="90000"/>
              </a:lnSpc>
              <a:spcBef>
                <a:spcPts val="900"/>
              </a:spcBef>
              <a:buSzPct val="90000"/>
              <a:buChar char="•"/>
              <a:defRPr sz="3900">
                <a:solidFill>
                  <a:srgbClr val="68217A"/>
                </a:solidFill>
                <a:latin typeface="Segoe UI Light"/>
                <a:ea typeface="Segoe UI Light"/>
                <a:cs typeface="Segoe UI Light"/>
                <a:sym typeface="Segoe UI Light"/>
              </a:defRPr>
            </a:lvl2pPr>
            <a:lvl3pPr marL="996751" indent="-436778" defTabSz="913925">
              <a:lnSpc>
                <a:spcPct val="90000"/>
              </a:lnSpc>
              <a:spcBef>
                <a:spcPts val="900"/>
              </a:spcBef>
              <a:buSzPct val="90000"/>
              <a:buChar char="•"/>
              <a:defRPr sz="3900">
                <a:solidFill>
                  <a:srgbClr val="68217A"/>
                </a:solidFill>
                <a:latin typeface="Segoe UI Light"/>
                <a:ea typeface="Segoe UI Light"/>
                <a:cs typeface="Segoe UI Light"/>
                <a:sym typeface="Segoe UI Light"/>
              </a:defRPr>
            </a:lvl3pPr>
            <a:lvl4pPr marL="1269268" indent="-485309" defTabSz="913925">
              <a:lnSpc>
                <a:spcPct val="90000"/>
              </a:lnSpc>
              <a:spcBef>
                <a:spcPts val="900"/>
              </a:spcBef>
              <a:buSzPct val="90000"/>
              <a:buChar char="•"/>
              <a:defRPr sz="3900">
                <a:solidFill>
                  <a:srgbClr val="68217A"/>
                </a:solidFill>
                <a:latin typeface="Segoe UI Light"/>
                <a:ea typeface="Segoe UI Light"/>
                <a:cs typeface="Segoe UI Light"/>
                <a:sym typeface="Segoe UI Light"/>
              </a:defRPr>
            </a:lvl4pPr>
            <a:lvl5pPr marL="1493255" indent="-485309" defTabSz="913925">
              <a:lnSpc>
                <a:spcPct val="90000"/>
              </a:lnSpc>
              <a:spcBef>
                <a:spcPts val="900"/>
              </a:spcBef>
              <a:buSzPct val="90000"/>
              <a:buChar char="•"/>
              <a:defRPr sz="3900">
                <a:solidFill>
                  <a:srgbClr val="68217A"/>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02" name="Shape 202"/>
          <p:cNvSpPr>
            <a:spLocks noGrp="1"/>
          </p:cNvSpPr>
          <p:nvPr>
            <p:ph type="title"/>
          </p:nvPr>
        </p:nvSpPr>
        <p:spPr>
          <a:xfrm>
            <a:off x="269242" y="289516"/>
            <a:ext cx="11655841" cy="899666"/>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03" name="Shape 203"/>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61568528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Content 1st level color text">
    <p:bg>
      <p:bgPr>
        <a:solidFill>
          <a:srgbClr val="FFFFFF"/>
        </a:solidFill>
        <a:effectLst/>
      </p:bgPr>
    </p:bg>
    <p:spTree>
      <p:nvGrpSpPr>
        <p:cNvPr id="1" name=""/>
        <p:cNvGrpSpPr/>
        <p:nvPr/>
      </p:nvGrpSpPr>
      <p:grpSpPr>
        <a:xfrm>
          <a:off x="0" y="0"/>
          <a:ext cx="0" cy="0"/>
          <a:chOff x="0" y="0"/>
          <a:chExt cx="0" cy="0"/>
        </a:xfrm>
      </p:grpSpPr>
      <p:sp>
        <p:nvSpPr>
          <p:cNvPr id="210" name="Shape 210"/>
          <p:cNvSpPr>
            <a:spLocks noGrp="1"/>
          </p:cNvSpPr>
          <p:nvPr>
            <p:ph type="body" idx="1"/>
          </p:nvPr>
        </p:nvSpPr>
        <p:spPr>
          <a:xfrm>
            <a:off x="269241" y="1189181"/>
            <a:ext cx="11653523" cy="3794492"/>
          </a:xfrm>
          <a:prstGeom prst="rect">
            <a:avLst/>
          </a:prstGeom>
        </p:spPr>
        <p:txBody>
          <a:bodyPr lIns="91395" tIns="91395" rIns="91395" bIns="91395">
            <a:noAutofit/>
          </a:bodyPr>
          <a:lstStyle>
            <a:lvl1pPr marL="335982" indent="-335982" defTabSz="913925">
              <a:lnSpc>
                <a:spcPct val="90000"/>
              </a:lnSpc>
              <a:spcBef>
                <a:spcPts val="900"/>
              </a:spcBef>
              <a:buSzPct val="90000"/>
              <a:buChar char="•"/>
              <a:defRPr sz="3900">
                <a:solidFill>
                  <a:srgbClr val="3F3F3F"/>
                </a:solidFill>
                <a:latin typeface="Segoe UI Light"/>
                <a:ea typeface="Segoe UI Light"/>
                <a:cs typeface="Segoe UI Light"/>
                <a:sym typeface="Segoe UI Light"/>
              </a:defRPr>
            </a:lvl1pPr>
            <a:lvl2pPr marL="720186" indent="-384203" defTabSz="913925">
              <a:lnSpc>
                <a:spcPct val="90000"/>
              </a:lnSpc>
              <a:spcBef>
                <a:spcPts val="900"/>
              </a:spcBef>
              <a:buSzPct val="90000"/>
              <a:buChar char="•"/>
              <a:defRPr sz="3900">
                <a:solidFill>
                  <a:srgbClr val="3F3F3F"/>
                </a:solidFill>
                <a:latin typeface="Segoe UI Light"/>
                <a:ea typeface="Segoe UI Light"/>
                <a:cs typeface="Segoe UI Light"/>
                <a:sym typeface="Segoe UI Light"/>
              </a:defRPr>
            </a:lvl2pPr>
            <a:lvl3pPr marL="996751" indent="-436778" defTabSz="913925">
              <a:lnSpc>
                <a:spcPct val="90000"/>
              </a:lnSpc>
              <a:spcBef>
                <a:spcPts val="900"/>
              </a:spcBef>
              <a:buSzPct val="90000"/>
              <a:buChar char="•"/>
              <a:defRPr sz="3900">
                <a:solidFill>
                  <a:srgbClr val="3F3F3F"/>
                </a:solidFill>
                <a:latin typeface="Segoe UI Light"/>
                <a:ea typeface="Segoe UI Light"/>
                <a:cs typeface="Segoe UI Light"/>
                <a:sym typeface="Segoe UI Light"/>
              </a:defRPr>
            </a:lvl3pPr>
            <a:lvl4pPr marL="1269268" indent="-485309" defTabSz="913925">
              <a:lnSpc>
                <a:spcPct val="90000"/>
              </a:lnSpc>
              <a:spcBef>
                <a:spcPts val="900"/>
              </a:spcBef>
              <a:buSzPct val="90000"/>
              <a:buChar char="•"/>
              <a:defRPr sz="3900">
                <a:solidFill>
                  <a:srgbClr val="3F3F3F"/>
                </a:solidFill>
                <a:latin typeface="Segoe UI Light"/>
                <a:ea typeface="Segoe UI Light"/>
                <a:cs typeface="Segoe UI Light"/>
                <a:sym typeface="Segoe UI Light"/>
              </a:defRPr>
            </a:lvl4pPr>
            <a:lvl5pPr marL="1493255" indent="-485309" defTabSz="913925">
              <a:lnSpc>
                <a:spcPct val="90000"/>
              </a:lnSpc>
              <a:spcBef>
                <a:spcPts val="900"/>
              </a:spcBef>
              <a:buSzPct val="90000"/>
              <a:buChar char="•"/>
              <a:defRPr sz="3900">
                <a:solidFill>
                  <a:srgbClr val="3F3F3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11" name="Shape 211"/>
          <p:cNvSpPr>
            <a:spLocks noGrp="1"/>
          </p:cNvSpPr>
          <p:nvPr>
            <p:ph type="title"/>
          </p:nvPr>
        </p:nvSpPr>
        <p:spPr>
          <a:xfrm>
            <a:off x="269242" y="289516"/>
            <a:ext cx="11655841" cy="899666"/>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12" name="Shape 212"/>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95267363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wo Column 2-color Non-bulleted">
    <p:bg>
      <p:bgPr>
        <a:solidFill>
          <a:srgbClr val="FFFFFF"/>
        </a:solidFill>
        <a:effectLst/>
      </p:bgPr>
    </p:bg>
    <p:spTree>
      <p:nvGrpSpPr>
        <p:cNvPr id="1" name=""/>
        <p:cNvGrpSpPr/>
        <p:nvPr/>
      </p:nvGrpSpPr>
      <p:grpSpPr>
        <a:xfrm>
          <a:off x="0" y="0"/>
          <a:ext cx="0" cy="0"/>
          <a:chOff x="0" y="0"/>
          <a:chExt cx="0" cy="0"/>
        </a:xfrm>
      </p:grpSpPr>
      <p:sp>
        <p:nvSpPr>
          <p:cNvPr id="219" name="Shape 219"/>
          <p:cNvSpPr>
            <a:spLocks noGrp="1"/>
          </p:cNvSpPr>
          <p:nvPr>
            <p:ph type="title"/>
          </p:nvPr>
        </p:nvSpPr>
        <p:spPr>
          <a:xfrm>
            <a:off x="269242" y="289516"/>
            <a:ext cx="11655841" cy="899666"/>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20" name="Shape 220"/>
          <p:cNvSpPr>
            <a:spLocks noGrp="1"/>
          </p:cNvSpPr>
          <p:nvPr>
            <p:ph type="body" sz="quarter" idx="1"/>
          </p:nvPr>
        </p:nvSpPr>
        <p:spPr>
          <a:xfrm>
            <a:off x="269245" y="1189175"/>
            <a:ext cx="5378550" cy="2445213"/>
          </a:xfrm>
          <a:prstGeom prst="rect">
            <a:avLst/>
          </a:prstGeom>
        </p:spPr>
        <p:txBody>
          <a:bodyPr lIns="91395" tIns="91395" rIns="91395" bIns="91395">
            <a:noAutofit/>
          </a:bodyPr>
          <a:lstStyle>
            <a:lvl1pPr marL="0" indent="0" defTabSz="913925">
              <a:lnSpc>
                <a:spcPct val="90000"/>
              </a:lnSpc>
              <a:spcBef>
                <a:spcPts val="1200"/>
              </a:spcBef>
              <a:buSzTx/>
              <a:buFontTx/>
              <a:buNone/>
              <a:defRPr sz="3500">
                <a:solidFill>
                  <a:srgbClr val="68217A"/>
                </a:solidFill>
                <a:latin typeface="Segoe UI Light"/>
                <a:ea typeface="Segoe UI Light"/>
                <a:cs typeface="Segoe UI Light"/>
                <a:sym typeface="Segoe UI Light"/>
              </a:defRPr>
            </a:lvl1pPr>
            <a:lvl2pPr marL="0" indent="0" defTabSz="913925">
              <a:lnSpc>
                <a:spcPct val="90000"/>
              </a:lnSpc>
              <a:spcBef>
                <a:spcPts val="1200"/>
              </a:spcBef>
              <a:buSzTx/>
              <a:buFontTx/>
              <a:buNone/>
              <a:defRPr sz="3500">
                <a:solidFill>
                  <a:srgbClr val="68217A"/>
                </a:solidFill>
                <a:latin typeface="Segoe UI Light"/>
                <a:ea typeface="Segoe UI Light"/>
                <a:cs typeface="Segoe UI Light"/>
                <a:sym typeface="Segoe UI Light"/>
              </a:defRPr>
            </a:lvl2pPr>
            <a:lvl3pPr marL="0" indent="227099" defTabSz="913925">
              <a:lnSpc>
                <a:spcPct val="90000"/>
              </a:lnSpc>
              <a:spcBef>
                <a:spcPts val="1200"/>
              </a:spcBef>
              <a:buSzTx/>
              <a:buFontTx/>
              <a:buNone/>
              <a:defRPr sz="3500">
                <a:solidFill>
                  <a:srgbClr val="68217A"/>
                </a:solidFill>
                <a:latin typeface="Segoe UI Light"/>
                <a:ea typeface="Segoe UI Light"/>
                <a:cs typeface="Segoe UI Light"/>
                <a:sym typeface="Segoe UI Light"/>
              </a:defRPr>
            </a:lvl3pPr>
            <a:lvl4pPr marL="0" indent="451087" defTabSz="913925">
              <a:lnSpc>
                <a:spcPct val="90000"/>
              </a:lnSpc>
              <a:spcBef>
                <a:spcPts val="1200"/>
              </a:spcBef>
              <a:buSzTx/>
              <a:buFontTx/>
              <a:buNone/>
              <a:defRPr sz="3500">
                <a:solidFill>
                  <a:srgbClr val="68217A"/>
                </a:solidFill>
                <a:latin typeface="Segoe UI Light"/>
                <a:ea typeface="Segoe UI Light"/>
                <a:cs typeface="Segoe UI Light"/>
                <a:sym typeface="Segoe UI Light"/>
              </a:defRPr>
            </a:lvl4pPr>
            <a:lvl5pPr marL="0" indent="671966" defTabSz="913925">
              <a:lnSpc>
                <a:spcPct val="90000"/>
              </a:lnSpc>
              <a:spcBef>
                <a:spcPts val="1200"/>
              </a:spcBef>
              <a:buSzTx/>
              <a:buFontTx/>
              <a:buNone/>
              <a:defRPr sz="3500">
                <a:solidFill>
                  <a:srgbClr val="68217A"/>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21" name="Shape 221"/>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7404400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wo Column Non-bulleted text">
    <p:bg>
      <p:bgPr>
        <a:solidFill>
          <a:srgbClr val="FFFFFF"/>
        </a:solidFill>
        <a:effectLst/>
      </p:bgPr>
    </p:bg>
    <p:spTree>
      <p:nvGrpSpPr>
        <p:cNvPr id="1" name=""/>
        <p:cNvGrpSpPr/>
        <p:nvPr/>
      </p:nvGrpSpPr>
      <p:grpSpPr>
        <a:xfrm>
          <a:off x="0" y="0"/>
          <a:ext cx="0" cy="0"/>
          <a:chOff x="0" y="0"/>
          <a:chExt cx="0" cy="0"/>
        </a:xfrm>
      </p:grpSpPr>
      <p:sp>
        <p:nvSpPr>
          <p:cNvPr id="228" name="Shape 228"/>
          <p:cNvSpPr>
            <a:spLocks noGrp="1"/>
          </p:cNvSpPr>
          <p:nvPr>
            <p:ph type="title"/>
          </p:nvPr>
        </p:nvSpPr>
        <p:spPr>
          <a:xfrm>
            <a:off x="269242" y="289516"/>
            <a:ext cx="11655841" cy="899666"/>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29" name="Shape 229"/>
          <p:cNvSpPr>
            <a:spLocks noGrp="1"/>
          </p:cNvSpPr>
          <p:nvPr>
            <p:ph type="body" sz="quarter" idx="1"/>
          </p:nvPr>
        </p:nvSpPr>
        <p:spPr>
          <a:xfrm>
            <a:off x="269245" y="1189175"/>
            <a:ext cx="5378550" cy="2445213"/>
          </a:xfrm>
          <a:prstGeom prst="rect">
            <a:avLst/>
          </a:prstGeom>
        </p:spPr>
        <p:txBody>
          <a:bodyPr lIns="91395" tIns="91395" rIns="91395" bIns="91395">
            <a:noAutofit/>
          </a:bodyPr>
          <a:lstStyle>
            <a:lvl1pPr marL="0" indent="0" defTabSz="913925">
              <a:lnSpc>
                <a:spcPct val="90000"/>
              </a:lnSpc>
              <a:spcBef>
                <a:spcPts val="1200"/>
              </a:spcBef>
              <a:buSzTx/>
              <a:buFontTx/>
              <a:buNone/>
              <a:defRPr sz="3500">
                <a:solidFill>
                  <a:srgbClr val="3F3F3F"/>
                </a:solidFill>
                <a:latin typeface="Segoe UI Light"/>
                <a:ea typeface="Segoe UI Light"/>
                <a:cs typeface="Segoe UI Light"/>
                <a:sym typeface="Segoe UI Light"/>
              </a:defRPr>
            </a:lvl1pPr>
            <a:lvl2pPr marL="0" indent="0" defTabSz="913925">
              <a:lnSpc>
                <a:spcPct val="90000"/>
              </a:lnSpc>
              <a:spcBef>
                <a:spcPts val="1200"/>
              </a:spcBef>
              <a:buSzTx/>
              <a:buFontTx/>
              <a:buNone/>
              <a:defRPr sz="3500">
                <a:solidFill>
                  <a:srgbClr val="3F3F3F"/>
                </a:solidFill>
                <a:latin typeface="Segoe UI Light"/>
                <a:ea typeface="Segoe UI Light"/>
                <a:cs typeface="Segoe UI Light"/>
                <a:sym typeface="Segoe UI Light"/>
              </a:defRPr>
            </a:lvl2pPr>
            <a:lvl3pPr marL="0" indent="227099" defTabSz="913925">
              <a:lnSpc>
                <a:spcPct val="90000"/>
              </a:lnSpc>
              <a:spcBef>
                <a:spcPts val="1200"/>
              </a:spcBef>
              <a:buSzTx/>
              <a:buFontTx/>
              <a:buNone/>
              <a:defRPr sz="3500">
                <a:solidFill>
                  <a:srgbClr val="3F3F3F"/>
                </a:solidFill>
                <a:latin typeface="Segoe UI Light"/>
                <a:ea typeface="Segoe UI Light"/>
                <a:cs typeface="Segoe UI Light"/>
                <a:sym typeface="Segoe UI Light"/>
              </a:defRPr>
            </a:lvl3pPr>
            <a:lvl4pPr marL="0" indent="451087" defTabSz="913925">
              <a:lnSpc>
                <a:spcPct val="90000"/>
              </a:lnSpc>
              <a:spcBef>
                <a:spcPts val="1200"/>
              </a:spcBef>
              <a:buSzTx/>
              <a:buFontTx/>
              <a:buNone/>
              <a:defRPr sz="3500">
                <a:solidFill>
                  <a:srgbClr val="3F3F3F"/>
                </a:solidFill>
                <a:latin typeface="Segoe UI Light"/>
                <a:ea typeface="Segoe UI Light"/>
                <a:cs typeface="Segoe UI Light"/>
                <a:sym typeface="Segoe UI Light"/>
              </a:defRPr>
            </a:lvl4pPr>
            <a:lvl5pPr marL="0" indent="671966" defTabSz="913925">
              <a:lnSpc>
                <a:spcPct val="90000"/>
              </a:lnSpc>
              <a:spcBef>
                <a:spcPts val="1200"/>
              </a:spcBef>
              <a:buSzTx/>
              <a:buFontTx/>
              <a:buNone/>
              <a:defRPr sz="3500">
                <a:solidFill>
                  <a:srgbClr val="3F3F3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30" name="Shape 230"/>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57879528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wo Column Bullet text">
    <p:bg>
      <p:bgPr>
        <a:solidFill>
          <a:srgbClr val="FFFFFF"/>
        </a:solidFill>
        <a:effectLst/>
      </p:bgPr>
    </p:bg>
    <p:spTree>
      <p:nvGrpSpPr>
        <p:cNvPr id="1" name=""/>
        <p:cNvGrpSpPr/>
        <p:nvPr/>
      </p:nvGrpSpPr>
      <p:grpSpPr>
        <a:xfrm>
          <a:off x="0" y="0"/>
          <a:ext cx="0" cy="0"/>
          <a:chOff x="0" y="0"/>
          <a:chExt cx="0" cy="0"/>
        </a:xfrm>
      </p:grpSpPr>
      <p:sp>
        <p:nvSpPr>
          <p:cNvPr id="237" name="Shape 237"/>
          <p:cNvSpPr>
            <a:spLocks noGrp="1"/>
          </p:cNvSpPr>
          <p:nvPr>
            <p:ph type="title"/>
          </p:nvPr>
        </p:nvSpPr>
        <p:spPr>
          <a:xfrm>
            <a:off x="269242" y="289516"/>
            <a:ext cx="11655841" cy="899666"/>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38" name="Shape 238"/>
          <p:cNvSpPr>
            <a:spLocks noGrp="1"/>
          </p:cNvSpPr>
          <p:nvPr>
            <p:ph type="body" sz="quarter" idx="1"/>
          </p:nvPr>
        </p:nvSpPr>
        <p:spPr>
          <a:xfrm>
            <a:off x="269245" y="1189180"/>
            <a:ext cx="5378550" cy="2512924"/>
          </a:xfrm>
          <a:prstGeom prst="rect">
            <a:avLst/>
          </a:prstGeom>
        </p:spPr>
        <p:txBody>
          <a:bodyPr lIns="91395" tIns="91395" rIns="91395" bIns="91395">
            <a:noAutofit/>
          </a:bodyPr>
          <a:lstStyle>
            <a:lvl1pPr marL="281541" indent="-281541" defTabSz="913925">
              <a:lnSpc>
                <a:spcPct val="90000"/>
              </a:lnSpc>
              <a:spcBef>
                <a:spcPts val="1200"/>
              </a:spcBef>
              <a:buClr>
                <a:srgbClr val="000000"/>
              </a:buClr>
              <a:buSzPct val="90000"/>
              <a:buChar char="•"/>
              <a:defRPr sz="3500">
                <a:solidFill>
                  <a:srgbClr val="68217A"/>
                </a:solidFill>
                <a:latin typeface="Segoe UI Light"/>
                <a:ea typeface="Segoe UI Light"/>
                <a:cs typeface="Segoe UI Light"/>
                <a:sym typeface="Segoe UI Light"/>
              </a:defRPr>
            </a:lvl1pPr>
            <a:lvl2pPr marL="625176" indent="-333216" defTabSz="913925">
              <a:lnSpc>
                <a:spcPct val="90000"/>
              </a:lnSpc>
              <a:spcBef>
                <a:spcPts val="1200"/>
              </a:spcBef>
              <a:buClr>
                <a:srgbClr val="000000"/>
              </a:buClr>
              <a:buSzPct val="90000"/>
              <a:buChar char="•"/>
              <a:defRPr sz="3500">
                <a:solidFill>
                  <a:srgbClr val="68217A"/>
                </a:solidFill>
                <a:latin typeface="Segoe UI Light"/>
                <a:ea typeface="Segoe UI Light"/>
                <a:cs typeface="Segoe UI Light"/>
                <a:sym typeface="Segoe UI Light"/>
              </a:defRPr>
            </a:lvl2pPr>
            <a:lvl3pPr marL="809240" indent="-288788" defTabSz="913925">
              <a:lnSpc>
                <a:spcPct val="90000"/>
              </a:lnSpc>
              <a:spcBef>
                <a:spcPts val="1200"/>
              </a:spcBef>
              <a:buClr>
                <a:srgbClr val="000000"/>
              </a:buClr>
              <a:buSzPct val="90000"/>
              <a:buChar char="•"/>
              <a:defRPr sz="3500">
                <a:solidFill>
                  <a:srgbClr val="68217A"/>
                </a:solidFill>
                <a:latin typeface="Segoe UI Light"/>
                <a:ea typeface="Segoe UI Light"/>
                <a:cs typeface="Segoe UI Light"/>
                <a:sym typeface="Segoe UI Light"/>
              </a:defRPr>
            </a:lvl3pPr>
            <a:lvl4pPr marL="1031028" indent="-345558" defTabSz="913925">
              <a:lnSpc>
                <a:spcPct val="90000"/>
              </a:lnSpc>
              <a:spcBef>
                <a:spcPts val="1200"/>
              </a:spcBef>
              <a:buClr>
                <a:srgbClr val="000000"/>
              </a:buClr>
              <a:buSzPct val="90000"/>
              <a:buChar char="•"/>
              <a:defRPr sz="3500">
                <a:solidFill>
                  <a:srgbClr val="68217A"/>
                </a:solidFill>
                <a:latin typeface="Segoe UI Light"/>
                <a:ea typeface="Segoe UI Light"/>
                <a:cs typeface="Segoe UI Light"/>
                <a:sym typeface="Segoe UI Light"/>
              </a:defRPr>
            </a:lvl4pPr>
            <a:lvl5pPr marL="1184061" indent="-320876" defTabSz="913925">
              <a:lnSpc>
                <a:spcPct val="90000"/>
              </a:lnSpc>
              <a:spcBef>
                <a:spcPts val="1200"/>
              </a:spcBef>
              <a:buClr>
                <a:srgbClr val="000000"/>
              </a:buClr>
              <a:buSzPct val="90000"/>
              <a:buChar char="•"/>
              <a:defRPr sz="3500">
                <a:solidFill>
                  <a:srgbClr val="68217A"/>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39" name="Shape 239"/>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6212775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wo Column Bullet text 1st level color">
    <p:bg>
      <p:bgPr>
        <a:solidFill>
          <a:srgbClr val="FFFFFF"/>
        </a:solidFill>
        <a:effectLst/>
      </p:bgPr>
    </p:bg>
    <p:spTree>
      <p:nvGrpSpPr>
        <p:cNvPr id="1" name=""/>
        <p:cNvGrpSpPr/>
        <p:nvPr/>
      </p:nvGrpSpPr>
      <p:grpSpPr>
        <a:xfrm>
          <a:off x="0" y="0"/>
          <a:ext cx="0" cy="0"/>
          <a:chOff x="0" y="0"/>
          <a:chExt cx="0" cy="0"/>
        </a:xfrm>
      </p:grpSpPr>
      <p:sp>
        <p:nvSpPr>
          <p:cNvPr id="246" name="Shape 246"/>
          <p:cNvSpPr>
            <a:spLocks noGrp="1"/>
          </p:cNvSpPr>
          <p:nvPr>
            <p:ph type="title"/>
          </p:nvPr>
        </p:nvSpPr>
        <p:spPr>
          <a:xfrm>
            <a:off x="269242" y="289516"/>
            <a:ext cx="11655841" cy="899666"/>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47" name="Shape 247"/>
          <p:cNvSpPr>
            <a:spLocks noGrp="1"/>
          </p:cNvSpPr>
          <p:nvPr>
            <p:ph type="body" sz="quarter" idx="1"/>
          </p:nvPr>
        </p:nvSpPr>
        <p:spPr>
          <a:xfrm>
            <a:off x="269245" y="1189180"/>
            <a:ext cx="5378550" cy="2512924"/>
          </a:xfrm>
          <a:prstGeom prst="rect">
            <a:avLst/>
          </a:prstGeom>
        </p:spPr>
        <p:txBody>
          <a:bodyPr lIns="91395" tIns="91395" rIns="91395" bIns="91395">
            <a:noAutofit/>
          </a:bodyPr>
          <a:lstStyle>
            <a:lvl1pPr marL="281541" indent="-281541" defTabSz="913925">
              <a:lnSpc>
                <a:spcPct val="90000"/>
              </a:lnSpc>
              <a:spcBef>
                <a:spcPts val="1200"/>
              </a:spcBef>
              <a:buClr>
                <a:srgbClr val="3F3F3F"/>
              </a:buClr>
              <a:buSzPct val="90000"/>
              <a:buChar char="•"/>
              <a:defRPr sz="3500">
                <a:solidFill>
                  <a:srgbClr val="3F3F3F"/>
                </a:solidFill>
                <a:latin typeface="Segoe UI Light"/>
                <a:ea typeface="Segoe UI Light"/>
                <a:cs typeface="Segoe UI Light"/>
                <a:sym typeface="Segoe UI Light"/>
              </a:defRPr>
            </a:lvl1pPr>
            <a:lvl2pPr marL="625176" indent="-333216" defTabSz="913925">
              <a:lnSpc>
                <a:spcPct val="90000"/>
              </a:lnSpc>
              <a:spcBef>
                <a:spcPts val="1200"/>
              </a:spcBef>
              <a:buClr>
                <a:srgbClr val="3F3F3F"/>
              </a:buClr>
              <a:buSzPct val="90000"/>
              <a:buChar char="•"/>
              <a:defRPr sz="3500">
                <a:solidFill>
                  <a:srgbClr val="3F3F3F"/>
                </a:solidFill>
                <a:latin typeface="Segoe UI Light"/>
                <a:ea typeface="Segoe UI Light"/>
                <a:cs typeface="Segoe UI Light"/>
                <a:sym typeface="Segoe UI Light"/>
              </a:defRPr>
            </a:lvl2pPr>
            <a:lvl3pPr marL="809240" indent="-288788" defTabSz="913925">
              <a:lnSpc>
                <a:spcPct val="90000"/>
              </a:lnSpc>
              <a:spcBef>
                <a:spcPts val="1200"/>
              </a:spcBef>
              <a:buClr>
                <a:srgbClr val="3F3F3F"/>
              </a:buClr>
              <a:buSzPct val="90000"/>
              <a:buChar char="•"/>
              <a:defRPr sz="3500">
                <a:solidFill>
                  <a:srgbClr val="3F3F3F"/>
                </a:solidFill>
                <a:latin typeface="Segoe UI Light"/>
                <a:ea typeface="Segoe UI Light"/>
                <a:cs typeface="Segoe UI Light"/>
                <a:sym typeface="Segoe UI Light"/>
              </a:defRPr>
            </a:lvl3pPr>
            <a:lvl4pPr marL="1031028" indent="-345558" defTabSz="913925">
              <a:lnSpc>
                <a:spcPct val="90000"/>
              </a:lnSpc>
              <a:spcBef>
                <a:spcPts val="1200"/>
              </a:spcBef>
              <a:buClr>
                <a:srgbClr val="3F3F3F"/>
              </a:buClr>
              <a:buSzPct val="90000"/>
              <a:buChar char="•"/>
              <a:defRPr sz="3500">
                <a:solidFill>
                  <a:srgbClr val="3F3F3F"/>
                </a:solidFill>
                <a:latin typeface="Segoe UI Light"/>
                <a:ea typeface="Segoe UI Light"/>
                <a:cs typeface="Segoe UI Light"/>
                <a:sym typeface="Segoe UI Light"/>
              </a:defRPr>
            </a:lvl4pPr>
            <a:lvl5pPr marL="1184061" indent="-320876" defTabSz="913925">
              <a:lnSpc>
                <a:spcPct val="90000"/>
              </a:lnSpc>
              <a:spcBef>
                <a:spcPts val="1200"/>
              </a:spcBef>
              <a:buClr>
                <a:srgbClr val="3F3F3F"/>
              </a:buClr>
              <a:buSzPct val="90000"/>
              <a:buChar char="•"/>
              <a:defRPr sz="3500">
                <a:solidFill>
                  <a:srgbClr val="3F3F3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48" name="Shape 248"/>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2335591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4635669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wo Column Content Tile Layout">
    <p:bg>
      <p:bgPr>
        <a:solidFill>
          <a:srgbClr val="FFFFFF"/>
        </a:solidFill>
        <a:effectLst/>
      </p:bgPr>
    </p:bg>
    <p:spTree>
      <p:nvGrpSpPr>
        <p:cNvPr id="1" name=""/>
        <p:cNvGrpSpPr/>
        <p:nvPr/>
      </p:nvGrpSpPr>
      <p:grpSpPr>
        <a:xfrm>
          <a:off x="0" y="0"/>
          <a:ext cx="0" cy="0"/>
          <a:chOff x="0" y="0"/>
          <a:chExt cx="0" cy="0"/>
        </a:xfrm>
      </p:grpSpPr>
      <p:sp>
        <p:nvSpPr>
          <p:cNvPr id="255" name="Shape 255"/>
          <p:cNvSpPr>
            <a:spLocks noGrp="1"/>
          </p:cNvSpPr>
          <p:nvPr>
            <p:ph type="title"/>
          </p:nvPr>
        </p:nvSpPr>
        <p:spPr>
          <a:xfrm>
            <a:off x="269242" y="289516"/>
            <a:ext cx="11655841" cy="1793099"/>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56" name="Shape 256"/>
          <p:cNvSpPr>
            <a:spLocks noGrp="1"/>
          </p:cNvSpPr>
          <p:nvPr>
            <p:ph type="body" sz="half" idx="1"/>
          </p:nvPr>
        </p:nvSpPr>
        <p:spPr>
          <a:xfrm>
            <a:off x="269241" y="2082614"/>
            <a:ext cx="5826763" cy="4775386"/>
          </a:xfrm>
          <a:prstGeom prst="rect">
            <a:avLst/>
          </a:prstGeom>
          <a:solidFill>
            <a:srgbClr val="442359"/>
          </a:solidFill>
        </p:spPr>
        <p:txBody>
          <a:bodyPr lIns="146232" tIns="146232" rIns="146232" bIns="146232">
            <a:noAutofit/>
          </a:bodyPr>
          <a:lstStyle>
            <a:lvl1pPr marL="0" indent="0"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1pPr>
            <a:lvl2pPr marL="0" indent="0"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2pPr>
            <a:lvl3pPr marL="0" indent="227099"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3pPr>
            <a:lvl4pPr marL="0" indent="451087"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4pPr>
            <a:lvl5pPr marL="0" indent="671966"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57" name="Shape 257"/>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46774181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hree Column Content Tile Layout">
    <p:bg>
      <p:bgPr>
        <a:solidFill>
          <a:srgbClr val="FFFFFF"/>
        </a:solidFill>
        <a:effectLst/>
      </p:bgPr>
    </p:bg>
    <p:spTree>
      <p:nvGrpSpPr>
        <p:cNvPr id="1" name=""/>
        <p:cNvGrpSpPr/>
        <p:nvPr/>
      </p:nvGrpSpPr>
      <p:grpSpPr>
        <a:xfrm>
          <a:off x="0" y="0"/>
          <a:ext cx="0" cy="0"/>
          <a:chOff x="0" y="0"/>
          <a:chExt cx="0" cy="0"/>
        </a:xfrm>
      </p:grpSpPr>
      <p:sp>
        <p:nvSpPr>
          <p:cNvPr id="264" name="Shape 264"/>
          <p:cNvSpPr>
            <a:spLocks noGrp="1"/>
          </p:cNvSpPr>
          <p:nvPr>
            <p:ph type="title"/>
          </p:nvPr>
        </p:nvSpPr>
        <p:spPr>
          <a:xfrm>
            <a:off x="269242" y="289516"/>
            <a:ext cx="11655841" cy="1793099"/>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65" name="Shape 265"/>
          <p:cNvSpPr>
            <a:spLocks noGrp="1"/>
          </p:cNvSpPr>
          <p:nvPr>
            <p:ph type="body" sz="half" idx="1"/>
          </p:nvPr>
        </p:nvSpPr>
        <p:spPr>
          <a:xfrm>
            <a:off x="269241" y="2082614"/>
            <a:ext cx="3836699" cy="4775386"/>
          </a:xfrm>
          <a:prstGeom prst="rect">
            <a:avLst/>
          </a:prstGeom>
          <a:solidFill>
            <a:srgbClr val="68217A"/>
          </a:solidFill>
        </p:spPr>
        <p:txBody>
          <a:bodyPr lIns="146232" tIns="146232" rIns="146232" bIns="146232">
            <a:noAutofit/>
          </a:bodyPr>
          <a:lstStyle>
            <a:lvl1pPr marL="0" indent="0"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1pPr>
            <a:lvl2pPr marL="0" indent="0"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2pPr>
            <a:lvl3pPr marL="0" indent="227099"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3pPr>
            <a:lvl4pPr marL="0" indent="451087"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4pPr>
            <a:lvl5pPr marL="0" indent="671966"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509408099"/>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ontent Tile + Image">
    <p:bg>
      <p:bgPr>
        <a:solidFill>
          <a:srgbClr val="FFFFFF"/>
        </a:solidFill>
        <a:effectLst/>
      </p:bgPr>
    </p:bg>
    <p:spTree>
      <p:nvGrpSpPr>
        <p:cNvPr id="1" name=""/>
        <p:cNvGrpSpPr/>
        <p:nvPr/>
      </p:nvGrpSpPr>
      <p:grpSpPr>
        <a:xfrm>
          <a:off x="0" y="0"/>
          <a:ext cx="0" cy="0"/>
          <a:chOff x="0" y="0"/>
          <a:chExt cx="0" cy="0"/>
        </a:xfrm>
      </p:grpSpPr>
      <p:sp>
        <p:nvSpPr>
          <p:cNvPr id="273" name="Shape 273"/>
          <p:cNvSpPr>
            <a:spLocks noGrp="1"/>
          </p:cNvSpPr>
          <p:nvPr>
            <p:ph type="title"/>
          </p:nvPr>
        </p:nvSpPr>
        <p:spPr>
          <a:xfrm>
            <a:off x="269242" y="289516"/>
            <a:ext cx="11655841" cy="1793099"/>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74" name="Shape 274"/>
          <p:cNvSpPr>
            <a:spLocks noGrp="1"/>
          </p:cNvSpPr>
          <p:nvPr>
            <p:ph type="body" sz="half" idx="1"/>
          </p:nvPr>
        </p:nvSpPr>
        <p:spPr>
          <a:xfrm>
            <a:off x="269241" y="2082614"/>
            <a:ext cx="3836699" cy="4775386"/>
          </a:xfrm>
          <a:prstGeom prst="rect">
            <a:avLst/>
          </a:prstGeom>
          <a:solidFill>
            <a:srgbClr val="68217A"/>
          </a:solidFill>
        </p:spPr>
        <p:txBody>
          <a:bodyPr lIns="146232" tIns="146232" rIns="146232" bIns="146232">
            <a:noAutofit/>
          </a:bodyPr>
          <a:lstStyle>
            <a:lvl1pPr marL="0" indent="0"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1pPr>
            <a:lvl2pPr marL="0" indent="0"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2pPr>
            <a:lvl3pPr marL="0" indent="227099"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3pPr>
            <a:lvl4pPr marL="0" indent="451087"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4pPr>
            <a:lvl5pPr marL="0" indent="671966" defTabSz="913925">
              <a:lnSpc>
                <a:spcPct val="90000"/>
              </a:lnSpc>
              <a:spcBef>
                <a:spcPts val="1200"/>
              </a:spcBef>
              <a:buSzTx/>
              <a:buFontTx/>
              <a:buNone/>
              <a:defRPr sz="39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75" name="Shape 275"/>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30071924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282" name="Shape 282"/>
          <p:cNvSpPr>
            <a:spLocks noGrp="1"/>
          </p:cNvSpPr>
          <p:nvPr>
            <p:ph type="title"/>
          </p:nvPr>
        </p:nvSpPr>
        <p:spPr>
          <a:xfrm>
            <a:off x="269242" y="289516"/>
            <a:ext cx="11655841" cy="1310684"/>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283" name="Shape 283"/>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37636787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Emphasis Content">
    <p:bg>
      <p:bgPr>
        <a:solidFill>
          <a:srgbClr val="68217A"/>
        </a:solidFill>
        <a:effectLst/>
      </p:bgPr>
    </p:bg>
    <p:spTree>
      <p:nvGrpSpPr>
        <p:cNvPr id="1" name=""/>
        <p:cNvGrpSpPr/>
        <p:nvPr/>
      </p:nvGrpSpPr>
      <p:grpSpPr>
        <a:xfrm>
          <a:off x="0" y="0"/>
          <a:ext cx="0" cy="0"/>
          <a:chOff x="0" y="0"/>
          <a:chExt cx="0" cy="0"/>
        </a:xfrm>
      </p:grpSpPr>
      <p:sp>
        <p:nvSpPr>
          <p:cNvPr id="290" name="Shape 290"/>
          <p:cNvSpPr>
            <a:spLocks noGrp="1"/>
          </p:cNvSpPr>
          <p:nvPr>
            <p:ph type="body" idx="1"/>
          </p:nvPr>
        </p:nvSpPr>
        <p:spPr>
          <a:xfrm>
            <a:off x="269244" y="2082616"/>
            <a:ext cx="11653523" cy="3041225"/>
          </a:xfrm>
          <a:prstGeom prst="rect">
            <a:avLst/>
          </a:prstGeom>
        </p:spPr>
        <p:txBody>
          <a:bodyPr lIns="91395" tIns="91395" rIns="91395" bIns="91395">
            <a:noAutofit/>
          </a:bodyPr>
          <a:lstStyle>
            <a:lvl1pPr marL="0" indent="0" defTabSz="913925">
              <a:lnSpc>
                <a:spcPct val="90000"/>
              </a:lnSpc>
              <a:spcBef>
                <a:spcPts val="1200"/>
              </a:spcBef>
              <a:buSzTx/>
              <a:buFontTx/>
              <a:buNone/>
              <a:defRPr sz="5300">
                <a:solidFill>
                  <a:srgbClr val="FFFFFF"/>
                </a:solidFill>
                <a:latin typeface="Segoe UI Light"/>
                <a:ea typeface="Segoe UI Light"/>
                <a:cs typeface="Segoe UI Light"/>
                <a:sym typeface="Segoe UI Light"/>
              </a:defRPr>
            </a:lvl1pPr>
            <a:lvl2pPr marL="0" indent="0" defTabSz="913925">
              <a:lnSpc>
                <a:spcPct val="90000"/>
              </a:lnSpc>
              <a:spcBef>
                <a:spcPts val="1200"/>
              </a:spcBef>
              <a:buSzTx/>
              <a:buFontTx/>
              <a:buNone/>
              <a:defRPr sz="5300">
                <a:solidFill>
                  <a:srgbClr val="FFFFFF"/>
                </a:solidFill>
                <a:latin typeface="Segoe UI Light"/>
                <a:ea typeface="Segoe UI Light"/>
                <a:cs typeface="Segoe UI Light"/>
                <a:sym typeface="Segoe UI Light"/>
              </a:defRPr>
            </a:lvl2pPr>
            <a:lvl3pPr marL="0" indent="227099" defTabSz="913925">
              <a:lnSpc>
                <a:spcPct val="90000"/>
              </a:lnSpc>
              <a:spcBef>
                <a:spcPts val="1200"/>
              </a:spcBef>
              <a:buSzTx/>
              <a:buFontTx/>
              <a:buNone/>
              <a:defRPr sz="5300">
                <a:solidFill>
                  <a:srgbClr val="FFFFFF"/>
                </a:solidFill>
                <a:latin typeface="Segoe UI Light"/>
                <a:ea typeface="Segoe UI Light"/>
                <a:cs typeface="Segoe UI Light"/>
                <a:sym typeface="Segoe UI Light"/>
              </a:defRPr>
            </a:lvl3pPr>
            <a:lvl4pPr marL="0" indent="451087" defTabSz="913925">
              <a:lnSpc>
                <a:spcPct val="90000"/>
              </a:lnSpc>
              <a:spcBef>
                <a:spcPts val="1200"/>
              </a:spcBef>
              <a:buSzTx/>
              <a:buFontTx/>
              <a:buNone/>
              <a:defRPr sz="5300">
                <a:solidFill>
                  <a:srgbClr val="FFFFFF"/>
                </a:solidFill>
                <a:latin typeface="Segoe UI Light"/>
                <a:ea typeface="Segoe UI Light"/>
                <a:cs typeface="Segoe UI Light"/>
                <a:sym typeface="Segoe UI Light"/>
              </a:defRPr>
            </a:lvl4pPr>
            <a:lvl5pPr marL="0" indent="671966" defTabSz="913925">
              <a:lnSpc>
                <a:spcPct val="90000"/>
              </a:lnSpc>
              <a:spcBef>
                <a:spcPts val="1200"/>
              </a:spcBef>
              <a:buSzTx/>
              <a:buFontTx/>
              <a:buNone/>
              <a:defRPr sz="53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91" name="Shape 291"/>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87359721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Emphasis Content One Tile">
    <p:bg>
      <p:bgPr>
        <a:solidFill>
          <a:srgbClr val="68217A"/>
        </a:solidFill>
        <a:effectLst/>
      </p:bgPr>
    </p:bg>
    <p:spTree>
      <p:nvGrpSpPr>
        <p:cNvPr id="1" name=""/>
        <p:cNvGrpSpPr/>
        <p:nvPr/>
      </p:nvGrpSpPr>
      <p:grpSpPr>
        <a:xfrm>
          <a:off x="0" y="0"/>
          <a:ext cx="0" cy="0"/>
          <a:chOff x="0" y="0"/>
          <a:chExt cx="0" cy="0"/>
        </a:xfrm>
      </p:grpSpPr>
      <p:sp>
        <p:nvSpPr>
          <p:cNvPr id="298" name="Shape 298"/>
          <p:cNvSpPr>
            <a:spLocks noGrp="1"/>
          </p:cNvSpPr>
          <p:nvPr>
            <p:ph type="body" sz="half" idx="1"/>
          </p:nvPr>
        </p:nvSpPr>
        <p:spPr>
          <a:xfrm>
            <a:off x="8044354" y="2082614"/>
            <a:ext cx="3881520" cy="4775386"/>
          </a:xfrm>
          <a:prstGeom prst="rect">
            <a:avLst/>
          </a:prstGeom>
          <a:solidFill>
            <a:srgbClr val="55C5E9"/>
          </a:solidFill>
        </p:spPr>
        <p:txBody>
          <a:bodyPr lIns="146232" tIns="146232" rIns="146232" bIns="146232">
            <a:noAutofit/>
          </a:bodyPr>
          <a:lstStyle>
            <a:lvl1pPr marL="0" indent="0" defTabSz="913925">
              <a:lnSpc>
                <a:spcPct val="90000"/>
              </a:lnSpc>
              <a:spcBef>
                <a:spcPts val="1200"/>
              </a:spcBef>
              <a:buSzTx/>
              <a:buFontTx/>
              <a:buNone/>
              <a:defRPr sz="3900">
                <a:solidFill>
                  <a:srgbClr val="000000"/>
                </a:solidFill>
                <a:latin typeface="Segoe UI Light"/>
                <a:ea typeface="Segoe UI Light"/>
                <a:cs typeface="Segoe UI Light"/>
                <a:sym typeface="Segoe UI Light"/>
              </a:defRPr>
            </a:lvl1pPr>
            <a:lvl2pPr marL="0" indent="0" defTabSz="913925">
              <a:lnSpc>
                <a:spcPct val="90000"/>
              </a:lnSpc>
              <a:spcBef>
                <a:spcPts val="1200"/>
              </a:spcBef>
              <a:buSzTx/>
              <a:buFontTx/>
              <a:buNone/>
              <a:defRPr sz="3900">
                <a:solidFill>
                  <a:srgbClr val="000000"/>
                </a:solidFill>
                <a:latin typeface="Segoe UI Light"/>
                <a:ea typeface="Segoe UI Light"/>
                <a:cs typeface="Segoe UI Light"/>
                <a:sym typeface="Segoe UI Light"/>
              </a:defRPr>
            </a:lvl2pPr>
            <a:lvl3pPr marL="0" indent="227099" defTabSz="913925">
              <a:lnSpc>
                <a:spcPct val="90000"/>
              </a:lnSpc>
              <a:spcBef>
                <a:spcPts val="1200"/>
              </a:spcBef>
              <a:buSzTx/>
              <a:buFontTx/>
              <a:buNone/>
              <a:defRPr sz="3900">
                <a:solidFill>
                  <a:srgbClr val="000000"/>
                </a:solidFill>
                <a:latin typeface="Segoe UI Light"/>
                <a:ea typeface="Segoe UI Light"/>
                <a:cs typeface="Segoe UI Light"/>
                <a:sym typeface="Segoe UI Light"/>
              </a:defRPr>
            </a:lvl3pPr>
            <a:lvl4pPr marL="0" indent="451087" defTabSz="913925">
              <a:lnSpc>
                <a:spcPct val="90000"/>
              </a:lnSpc>
              <a:spcBef>
                <a:spcPts val="1200"/>
              </a:spcBef>
              <a:buSzTx/>
              <a:buFontTx/>
              <a:buNone/>
              <a:defRPr sz="3900">
                <a:solidFill>
                  <a:srgbClr val="000000"/>
                </a:solidFill>
                <a:latin typeface="Segoe UI Light"/>
                <a:ea typeface="Segoe UI Light"/>
                <a:cs typeface="Segoe UI Light"/>
                <a:sym typeface="Segoe UI Light"/>
              </a:defRPr>
            </a:lvl4pPr>
            <a:lvl5pPr marL="0" indent="671966" defTabSz="913925">
              <a:lnSpc>
                <a:spcPct val="90000"/>
              </a:lnSpc>
              <a:spcBef>
                <a:spcPts val="1200"/>
              </a:spcBef>
              <a:buSzTx/>
              <a:buFontTx/>
              <a:buNone/>
              <a:defRPr sz="3900">
                <a:solidFill>
                  <a:srgbClr val="00000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299" name="Shape 299"/>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93401399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Four Content Tile Layout">
    <p:bg>
      <p:bgPr>
        <a:solidFill>
          <a:srgbClr val="FFFFFF"/>
        </a:solidFill>
        <a:effectLst/>
      </p:bgPr>
    </p:bg>
    <p:spTree>
      <p:nvGrpSpPr>
        <p:cNvPr id="1" name=""/>
        <p:cNvGrpSpPr/>
        <p:nvPr/>
      </p:nvGrpSpPr>
      <p:grpSpPr>
        <a:xfrm>
          <a:off x="0" y="0"/>
          <a:ext cx="0" cy="0"/>
          <a:chOff x="0" y="0"/>
          <a:chExt cx="0" cy="0"/>
        </a:xfrm>
      </p:grpSpPr>
      <p:sp>
        <p:nvSpPr>
          <p:cNvPr id="306" name="Shape 306"/>
          <p:cNvSpPr>
            <a:spLocks noGrp="1"/>
          </p:cNvSpPr>
          <p:nvPr>
            <p:ph type="body" sz="half" idx="1"/>
          </p:nvPr>
        </p:nvSpPr>
        <p:spPr>
          <a:xfrm>
            <a:off x="269245" y="1189177"/>
            <a:ext cx="5378550" cy="3725889"/>
          </a:xfrm>
          <a:prstGeom prst="rect">
            <a:avLst/>
          </a:prstGeom>
        </p:spPr>
        <p:txBody>
          <a:bodyPr lIns="91395" tIns="91395" rIns="91395" bIns="91395">
            <a:noAutofit/>
          </a:bodyPr>
          <a:lstStyle>
            <a:lvl1pPr marL="0" indent="0" defTabSz="913925">
              <a:lnSpc>
                <a:spcPct val="90000"/>
              </a:lnSpc>
              <a:spcBef>
                <a:spcPts val="1200"/>
              </a:spcBef>
              <a:buSzTx/>
              <a:buFontTx/>
              <a:buNone/>
              <a:defRPr sz="5300">
                <a:solidFill>
                  <a:srgbClr val="68217A"/>
                </a:solidFill>
                <a:latin typeface="Segoe UI Light"/>
                <a:ea typeface="Segoe UI Light"/>
                <a:cs typeface="Segoe UI Light"/>
                <a:sym typeface="Segoe UI Light"/>
              </a:defRPr>
            </a:lvl1pPr>
            <a:lvl2pPr marL="0" indent="0" defTabSz="913925">
              <a:lnSpc>
                <a:spcPct val="90000"/>
              </a:lnSpc>
              <a:spcBef>
                <a:spcPts val="1200"/>
              </a:spcBef>
              <a:buSzTx/>
              <a:buFontTx/>
              <a:buNone/>
              <a:defRPr sz="5300">
                <a:solidFill>
                  <a:srgbClr val="68217A"/>
                </a:solidFill>
                <a:latin typeface="Segoe UI Light"/>
                <a:ea typeface="Segoe UI Light"/>
                <a:cs typeface="Segoe UI Light"/>
                <a:sym typeface="Segoe UI Light"/>
              </a:defRPr>
            </a:lvl2pPr>
            <a:lvl3pPr marL="0" indent="227099" defTabSz="913925">
              <a:lnSpc>
                <a:spcPct val="90000"/>
              </a:lnSpc>
              <a:spcBef>
                <a:spcPts val="1200"/>
              </a:spcBef>
              <a:buSzTx/>
              <a:buFontTx/>
              <a:buNone/>
              <a:defRPr sz="5300">
                <a:solidFill>
                  <a:srgbClr val="68217A"/>
                </a:solidFill>
                <a:latin typeface="Segoe UI Light"/>
                <a:ea typeface="Segoe UI Light"/>
                <a:cs typeface="Segoe UI Light"/>
                <a:sym typeface="Segoe UI Light"/>
              </a:defRPr>
            </a:lvl3pPr>
            <a:lvl4pPr marL="0" indent="451087" defTabSz="913925">
              <a:lnSpc>
                <a:spcPct val="90000"/>
              </a:lnSpc>
              <a:spcBef>
                <a:spcPts val="1200"/>
              </a:spcBef>
              <a:buSzTx/>
              <a:buFontTx/>
              <a:buNone/>
              <a:defRPr sz="5300">
                <a:solidFill>
                  <a:srgbClr val="68217A"/>
                </a:solidFill>
                <a:latin typeface="Segoe UI Light"/>
                <a:ea typeface="Segoe UI Light"/>
                <a:cs typeface="Segoe UI Light"/>
                <a:sym typeface="Segoe UI Light"/>
              </a:defRPr>
            </a:lvl4pPr>
            <a:lvl5pPr marL="0" indent="671966" defTabSz="913925">
              <a:lnSpc>
                <a:spcPct val="90000"/>
              </a:lnSpc>
              <a:spcBef>
                <a:spcPts val="1200"/>
              </a:spcBef>
              <a:buSzTx/>
              <a:buFontTx/>
              <a:buNone/>
              <a:defRPr sz="5300">
                <a:solidFill>
                  <a:srgbClr val="68217A"/>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307" name="Shape 307"/>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425587271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4_Section Title Accent Color 2">
    <p:bg>
      <p:bgPr>
        <a:solidFill>
          <a:srgbClr val="442359"/>
        </a:solidFill>
        <a:effectLst/>
      </p:bgPr>
    </p:bg>
    <p:spTree>
      <p:nvGrpSpPr>
        <p:cNvPr id="1" name=""/>
        <p:cNvGrpSpPr/>
        <p:nvPr/>
      </p:nvGrpSpPr>
      <p:grpSpPr>
        <a:xfrm>
          <a:off x="0" y="0"/>
          <a:ext cx="0" cy="0"/>
          <a:chOff x="0" y="0"/>
          <a:chExt cx="0" cy="0"/>
        </a:xfrm>
      </p:grpSpPr>
      <p:sp>
        <p:nvSpPr>
          <p:cNvPr id="314" name="Shape 314"/>
          <p:cNvSpPr>
            <a:spLocks noGrp="1"/>
          </p:cNvSpPr>
          <p:nvPr>
            <p:ph type="title"/>
          </p:nvPr>
        </p:nvSpPr>
        <p:spPr>
          <a:xfrm>
            <a:off x="269241" y="2084177"/>
            <a:ext cx="11653523" cy="1796217"/>
          </a:xfrm>
          <a:prstGeom prst="rect">
            <a:avLst/>
          </a:prstGeom>
        </p:spPr>
        <p:txBody>
          <a:bodyPr lIns="91395" tIns="91395" rIns="91395" bIns="91395" anchor="t">
            <a:noAutofit/>
          </a:bodyPr>
          <a:lstStyle>
            <a:lvl1pPr defTabSz="913925">
              <a:lnSpc>
                <a:spcPct val="90000"/>
              </a:lnSpc>
              <a:defRPr sz="8600" spc="-98">
                <a:solidFill>
                  <a:srgbClr val="FFFFFF"/>
                </a:solidFill>
                <a:latin typeface="Segoe UI Light"/>
                <a:ea typeface="Segoe UI Light"/>
                <a:cs typeface="Segoe UI Light"/>
                <a:sym typeface="Segoe UI Light"/>
              </a:defRPr>
            </a:lvl1pPr>
          </a:lstStyle>
          <a:p>
            <a:r>
              <a:t>Title Text</a:t>
            </a:r>
          </a:p>
        </p:txBody>
      </p:sp>
      <p:sp>
        <p:nvSpPr>
          <p:cNvPr id="315" name="Shape 315"/>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260168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Section Title Accent Color 2">
    <p:bg>
      <p:bgPr>
        <a:solidFill>
          <a:srgbClr val="68217A"/>
        </a:solidFill>
        <a:effectLst/>
      </p:bgPr>
    </p:bg>
    <p:spTree>
      <p:nvGrpSpPr>
        <p:cNvPr id="1" name=""/>
        <p:cNvGrpSpPr/>
        <p:nvPr/>
      </p:nvGrpSpPr>
      <p:grpSpPr>
        <a:xfrm>
          <a:off x="0" y="0"/>
          <a:ext cx="0" cy="0"/>
          <a:chOff x="0" y="0"/>
          <a:chExt cx="0" cy="0"/>
        </a:xfrm>
      </p:grpSpPr>
      <p:sp>
        <p:nvSpPr>
          <p:cNvPr id="322" name="Shape 322"/>
          <p:cNvSpPr>
            <a:spLocks noGrp="1"/>
          </p:cNvSpPr>
          <p:nvPr>
            <p:ph type="title"/>
          </p:nvPr>
        </p:nvSpPr>
        <p:spPr>
          <a:xfrm>
            <a:off x="269241" y="2084177"/>
            <a:ext cx="11653523" cy="1796217"/>
          </a:xfrm>
          <a:prstGeom prst="rect">
            <a:avLst/>
          </a:prstGeom>
        </p:spPr>
        <p:txBody>
          <a:bodyPr lIns="91395" tIns="91395" rIns="91395" bIns="91395" anchor="t">
            <a:noAutofit/>
          </a:bodyPr>
          <a:lstStyle>
            <a:lvl1pPr defTabSz="913925">
              <a:lnSpc>
                <a:spcPct val="90000"/>
              </a:lnSpc>
              <a:defRPr sz="8600" spc="-98">
                <a:solidFill>
                  <a:srgbClr val="FFFFFF"/>
                </a:solidFill>
                <a:latin typeface="Segoe UI Light"/>
                <a:ea typeface="Segoe UI Light"/>
                <a:cs typeface="Segoe UI Light"/>
                <a:sym typeface="Segoe UI Light"/>
              </a:defRPr>
            </a:lvl1pPr>
          </a:lstStyle>
          <a:p>
            <a:r>
              <a:t>Title Text</a:t>
            </a:r>
          </a:p>
        </p:txBody>
      </p:sp>
      <p:sp>
        <p:nvSpPr>
          <p:cNvPr id="323" name="Shape 323"/>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20491465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Section Title Accent Color 3">
    <p:bg>
      <p:bgPr>
        <a:solidFill>
          <a:srgbClr val="55C5E9"/>
        </a:solidFill>
        <a:effectLst/>
      </p:bgPr>
    </p:bg>
    <p:spTree>
      <p:nvGrpSpPr>
        <p:cNvPr id="1" name=""/>
        <p:cNvGrpSpPr/>
        <p:nvPr/>
      </p:nvGrpSpPr>
      <p:grpSpPr>
        <a:xfrm>
          <a:off x="0" y="0"/>
          <a:ext cx="0" cy="0"/>
          <a:chOff x="0" y="0"/>
          <a:chExt cx="0" cy="0"/>
        </a:xfrm>
      </p:grpSpPr>
      <p:sp>
        <p:nvSpPr>
          <p:cNvPr id="330" name="Shape 330"/>
          <p:cNvSpPr>
            <a:spLocks noGrp="1"/>
          </p:cNvSpPr>
          <p:nvPr>
            <p:ph type="title"/>
          </p:nvPr>
        </p:nvSpPr>
        <p:spPr>
          <a:xfrm>
            <a:off x="269241" y="2084177"/>
            <a:ext cx="11653523" cy="1796217"/>
          </a:xfrm>
          <a:prstGeom prst="rect">
            <a:avLst/>
          </a:prstGeom>
        </p:spPr>
        <p:txBody>
          <a:bodyPr lIns="91395" tIns="91395" rIns="91395" bIns="91395" anchor="t">
            <a:noAutofit/>
          </a:bodyPr>
          <a:lstStyle>
            <a:lvl1pPr defTabSz="913925">
              <a:lnSpc>
                <a:spcPct val="90000"/>
              </a:lnSpc>
              <a:defRPr sz="8600" spc="-98">
                <a:solidFill>
                  <a:srgbClr val="000000"/>
                </a:solidFill>
                <a:latin typeface="Segoe UI Light"/>
                <a:ea typeface="Segoe UI Light"/>
                <a:cs typeface="Segoe UI Light"/>
                <a:sym typeface="Segoe UI Light"/>
              </a:defRPr>
            </a:lvl1pPr>
          </a:lstStyle>
          <a:p>
            <a:r>
              <a:t>Title Text</a:t>
            </a:r>
          </a:p>
        </p:txBody>
      </p:sp>
      <p:sp>
        <p:nvSpPr>
          <p:cNvPr id="331" name="Shape 331"/>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77474188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2814208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Blank Accent Color 1">
    <p:bg>
      <p:bgPr>
        <a:solidFill>
          <a:srgbClr val="442359"/>
        </a:solidFill>
        <a:effectLst/>
      </p:bgPr>
    </p:bg>
    <p:spTree>
      <p:nvGrpSpPr>
        <p:cNvPr id="1" name=""/>
        <p:cNvGrpSpPr/>
        <p:nvPr/>
      </p:nvGrpSpPr>
      <p:grpSpPr>
        <a:xfrm>
          <a:off x="0" y="0"/>
          <a:ext cx="0" cy="0"/>
          <a:chOff x="0" y="0"/>
          <a:chExt cx="0" cy="0"/>
        </a:xfrm>
      </p:grpSpPr>
      <p:sp>
        <p:nvSpPr>
          <p:cNvPr id="338" name="Shape 338"/>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411734442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lank Accent Color 2">
    <p:bg>
      <p:bgPr>
        <a:solidFill>
          <a:srgbClr val="68217A"/>
        </a:solidFill>
        <a:effectLst/>
      </p:bgPr>
    </p:bg>
    <p:spTree>
      <p:nvGrpSpPr>
        <p:cNvPr id="1" name=""/>
        <p:cNvGrpSpPr/>
        <p:nvPr/>
      </p:nvGrpSpPr>
      <p:grpSpPr>
        <a:xfrm>
          <a:off x="0" y="0"/>
          <a:ext cx="0" cy="0"/>
          <a:chOff x="0" y="0"/>
          <a:chExt cx="0" cy="0"/>
        </a:xfrm>
      </p:grpSpPr>
      <p:sp>
        <p:nvSpPr>
          <p:cNvPr id="345" name="Shape 345"/>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585180594"/>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Blank">
    <p:bg>
      <p:bgPr>
        <a:solidFill>
          <a:srgbClr val="FFFFFF"/>
        </a:solidFill>
        <a:effectLst/>
      </p:bgPr>
    </p:bg>
    <p:spTree>
      <p:nvGrpSpPr>
        <p:cNvPr id="1" name=""/>
        <p:cNvGrpSpPr/>
        <p:nvPr/>
      </p:nvGrpSpPr>
      <p:grpSpPr>
        <a:xfrm>
          <a:off x="0" y="0"/>
          <a:ext cx="0" cy="0"/>
          <a:chOff x="0" y="0"/>
          <a:chExt cx="0" cy="0"/>
        </a:xfrm>
      </p:grpSpPr>
      <p:sp>
        <p:nvSpPr>
          <p:cNvPr id="359" name="Shape 359"/>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819980297"/>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eveloper Code Layout">
    <p:bg>
      <p:bgPr>
        <a:solidFill>
          <a:srgbClr val="FFFFFF"/>
        </a:solidFill>
        <a:effectLst/>
      </p:bgPr>
    </p:bg>
    <p:spTree>
      <p:nvGrpSpPr>
        <p:cNvPr id="1" name=""/>
        <p:cNvGrpSpPr/>
        <p:nvPr/>
      </p:nvGrpSpPr>
      <p:grpSpPr>
        <a:xfrm>
          <a:off x="0" y="0"/>
          <a:ext cx="0" cy="0"/>
          <a:chOff x="0" y="0"/>
          <a:chExt cx="0" cy="0"/>
        </a:xfrm>
      </p:grpSpPr>
      <p:sp>
        <p:nvSpPr>
          <p:cNvPr id="366" name="Shape 366"/>
          <p:cNvSpPr>
            <a:spLocks noGrp="1"/>
          </p:cNvSpPr>
          <p:nvPr>
            <p:ph type="title"/>
          </p:nvPr>
        </p:nvSpPr>
        <p:spPr>
          <a:xfrm>
            <a:off x="269242" y="289516"/>
            <a:ext cx="11655841" cy="907811"/>
          </a:xfrm>
          <a:prstGeom prst="rect">
            <a:avLst/>
          </a:prstGeom>
        </p:spPr>
        <p:txBody>
          <a:bodyPr lIns="91395" tIns="91395" rIns="91395" bIns="91395" anchor="t">
            <a:noAutofit/>
          </a:bodyPr>
          <a:lstStyle>
            <a:lvl1pPr defTabSz="913925">
              <a:lnSpc>
                <a:spcPct val="90000"/>
              </a:lnSpc>
              <a:defRPr sz="5300" spc="-100">
                <a:solidFill>
                  <a:srgbClr val="000000"/>
                </a:solidFill>
                <a:latin typeface="Segoe UI Light"/>
                <a:ea typeface="Segoe UI Light"/>
                <a:cs typeface="Segoe UI Light"/>
                <a:sym typeface="Segoe UI Light"/>
              </a:defRPr>
            </a:lvl1pPr>
          </a:lstStyle>
          <a:p>
            <a:r>
              <a:t>Title Text</a:t>
            </a:r>
          </a:p>
        </p:txBody>
      </p:sp>
      <p:sp>
        <p:nvSpPr>
          <p:cNvPr id="367" name="Shape 367"/>
          <p:cNvSpPr/>
          <p:nvPr/>
        </p:nvSpPr>
        <p:spPr>
          <a:xfrm>
            <a:off x="4" y="1189175"/>
            <a:ext cx="12192001" cy="5668825"/>
          </a:xfrm>
          <a:prstGeom prst="rect">
            <a:avLst/>
          </a:prstGeom>
          <a:solidFill>
            <a:srgbClr val="FFFFFF"/>
          </a:solidFill>
          <a:ln w="12700">
            <a:miter lim="400000"/>
          </a:ln>
        </p:spPr>
        <p:txBody>
          <a:bodyPr lIns="45719" rIns="45719" anchor="ctr"/>
          <a:lstStyle/>
          <a:p>
            <a:pPr algn="ctr" defTabSz="913663" hangingPunct="0">
              <a:defRPr>
                <a:solidFill>
                  <a:srgbClr val="FFFFFF"/>
                </a:solidFill>
                <a:latin typeface="Segoe UI"/>
                <a:ea typeface="Segoe UI"/>
                <a:cs typeface="Segoe UI"/>
                <a:sym typeface="Segoe UI"/>
              </a:defRPr>
            </a:pPr>
            <a:endParaRPr kern="0">
              <a:solidFill>
                <a:srgbClr val="FFFFFF"/>
              </a:solidFill>
              <a:latin typeface="Segoe UI"/>
              <a:ea typeface="Segoe UI"/>
              <a:cs typeface="Segoe UI"/>
              <a:sym typeface="Segoe UI"/>
            </a:endParaRPr>
          </a:p>
        </p:txBody>
      </p:sp>
      <p:sp>
        <p:nvSpPr>
          <p:cNvPr id="368" name="Shape 368"/>
          <p:cNvSpPr>
            <a:spLocks noGrp="1"/>
          </p:cNvSpPr>
          <p:nvPr>
            <p:ph type="body" idx="1"/>
          </p:nvPr>
        </p:nvSpPr>
        <p:spPr>
          <a:xfrm>
            <a:off x="269241" y="1197327"/>
            <a:ext cx="11653524" cy="3697541"/>
          </a:xfrm>
          <a:prstGeom prst="rect">
            <a:avLst/>
          </a:prstGeom>
        </p:spPr>
        <p:txBody>
          <a:bodyPr lIns="91395" tIns="91395" rIns="91395" bIns="91395">
            <a:noAutofit/>
          </a:bodyPr>
          <a:lstStyle>
            <a:lvl1pPr marL="0" indent="0" defTabSz="913925">
              <a:lnSpc>
                <a:spcPct val="90000"/>
              </a:lnSpc>
              <a:spcBef>
                <a:spcPts val="700"/>
              </a:spcBef>
              <a:buSzTx/>
              <a:buFontTx/>
              <a:buNone/>
              <a:defRPr sz="3200">
                <a:solidFill>
                  <a:srgbClr val="000000"/>
                </a:solidFill>
                <a:latin typeface="Segoe UI"/>
                <a:ea typeface="Segoe UI"/>
                <a:cs typeface="Segoe UI"/>
                <a:sym typeface="Segoe UI"/>
              </a:defRPr>
            </a:lvl1pPr>
            <a:lvl2pPr marL="0" indent="339562" defTabSz="913925">
              <a:lnSpc>
                <a:spcPct val="90000"/>
              </a:lnSpc>
              <a:spcBef>
                <a:spcPts val="700"/>
              </a:spcBef>
              <a:buSzTx/>
              <a:buFontTx/>
              <a:buNone/>
              <a:defRPr sz="3200">
                <a:solidFill>
                  <a:srgbClr val="000000"/>
                </a:solidFill>
                <a:latin typeface="Segoe UI"/>
                <a:ea typeface="Segoe UI"/>
                <a:cs typeface="Segoe UI"/>
                <a:sym typeface="Segoe UI"/>
              </a:defRPr>
            </a:lvl2pPr>
            <a:lvl3pPr marL="0" indent="572814" defTabSz="913925">
              <a:lnSpc>
                <a:spcPct val="90000"/>
              </a:lnSpc>
              <a:spcBef>
                <a:spcPts val="700"/>
              </a:spcBef>
              <a:buSzTx/>
              <a:buFontTx/>
              <a:buNone/>
              <a:defRPr sz="3200">
                <a:solidFill>
                  <a:srgbClr val="000000"/>
                </a:solidFill>
                <a:latin typeface="Segoe UI"/>
                <a:ea typeface="Segoe UI"/>
                <a:cs typeface="Segoe UI"/>
                <a:sym typeface="Segoe UI"/>
              </a:defRPr>
            </a:lvl3pPr>
            <a:lvl4pPr marL="0" indent="798131" defTabSz="913925">
              <a:lnSpc>
                <a:spcPct val="90000"/>
              </a:lnSpc>
              <a:spcBef>
                <a:spcPts val="700"/>
              </a:spcBef>
              <a:buSzTx/>
              <a:buFontTx/>
              <a:buNone/>
              <a:defRPr sz="3200">
                <a:solidFill>
                  <a:srgbClr val="000000"/>
                </a:solidFill>
                <a:latin typeface="Segoe UI"/>
                <a:ea typeface="Segoe UI"/>
                <a:cs typeface="Segoe UI"/>
                <a:sym typeface="Segoe UI"/>
              </a:defRPr>
            </a:lvl4pPr>
            <a:lvl5pPr marL="0" indent="1029794" defTabSz="913925">
              <a:lnSpc>
                <a:spcPct val="90000"/>
              </a:lnSpc>
              <a:spcBef>
                <a:spcPts val="700"/>
              </a:spcBef>
              <a:buSzTx/>
              <a:buFontTx/>
              <a:buNone/>
              <a:defRPr sz="3200">
                <a:solidFill>
                  <a:srgbClr val="000000"/>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29521420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Black Notes slide Layout">
    <p:spTree>
      <p:nvGrpSpPr>
        <p:cNvPr id="1" name=""/>
        <p:cNvGrpSpPr/>
        <p:nvPr/>
      </p:nvGrpSpPr>
      <p:grpSpPr>
        <a:xfrm>
          <a:off x="0" y="0"/>
          <a:ext cx="0" cy="0"/>
          <a:chOff x="0" y="0"/>
          <a:chExt cx="0" cy="0"/>
        </a:xfrm>
      </p:grpSpPr>
      <p:sp>
        <p:nvSpPr>
          <p:cNvPr id="376" name="Shape 376"/>
          <p:cNvSpPr>
            <a:spLocks noGrp="1"/>
          </p:cNvSpPr>
          <p:nvPr>
            <p:ph type="body" sz="half" idx="1"/>
          </p:nvPr>
        </p:nvSpPr>
        <p:spPr>
          <a:xfrm>
            <a:off x="269241" y="1189177"/>
            <a:ext cx="11653523" cy="2396048"/>
          </a:xfrm>
          <a:prstGeom prst="rect">
            <a:avLst/>
          </a:prstGeom>
        </p:spPr>
        <p:txBody>
          <a:bodyPr lIns="91395" tIns="91395" rIns="91395" bIns="91395">
            <a:noAutofit/>
          </a:bodyPr>
          <a:lstStyle>
            <a:lvl1pPr marL="284653" indent="-284653" defTabSz="913925">
              <a:lnSpc>
                <a:spcPct val="90000"/>
              </a:lnSpc>
              <a:spcBef>
                <a:spcPts val="800"/>
              </a:spcBef>
              <a:buClr>
                <a:srgbClr val="FFFFFF"/>
              </a:buClr>
              <a:buSzPct val="90000"/>
              <a:buChar char="•"/>
              <a:defRPr sz="3500">
                <a:solidFill>
                  <a:srgbClr val="FFFFFF"/>
                </a:solidFill>
                <a:latin typeface="Segoe UI"/>
                <a:ea typeface="Segoe UI"/>
                <a:cs typeface="Segoe UI"/>
                <a:sym typeface="Segoe UI"/>
              </a:defRPr>
            </a:lvl1pPr>
            <a:lvl2pPr marL="595499" indent="-310844" defTabSz="913925">
              <a:lnSpc>
                <a:spcPct val="90000"/>
              </a:lnSpc>
              <a:spcBef>
                <a:spcPts val="800"/>
              </a:spcBef>
              <a:buClr>
                <a:srgbClr val="FFFFFF"/>
              </a:buClr>
              <a:buSzPct val="90000"/>
              <a:buChar char="•"/>
              <a:defRPr sz="3500">
                <a:solidFill>
                  <a:srgbClr val="FFFFFF"/>
                </a:solidFill>
                <a:latin typeface="Segoe UI"/>
                <a:ea typeface="Segoe UI"/>
                <a:cs typeface="Segoe UI"/>
                <a:sym typeface="Segoe UI"/>
              </a:defRPr>
            </a:lvl2pPr>
            <a:lvl3pPr marL="928965" indent="-368995" defTabSz="913925">
              <a:lnSpc>
                <a:spcPct val="90000"/>
              </a:lnSpc>
              <a:spcBef>
                <a:spcPts val="800"/>
              </a:spcBef>
              <a:buClr>
                <a:srgbClr val="FFFFFF"/>
              </a:buClr>
              <a:buSzPct val="90000"/>
              <a:buChar char="•"/>
              <a:defRPr sz="3500">
                <a:solidFill>
                  <a:srgbClr val="FFFFFF"/>
                </a:solidFill>
                <a:latin typeface="Segoe UI"/>
                <a:ea typeface="Segoe UI"/>
                <a:cs typeface="Segoe UI"/>
                <a:sym typeface="Segoe UI"/>
              </a:defRPr>
            </a:lvl3pPr>
            <a:lvl4pPr marL="1171272" indent="-326650" defTabSz="913925">
              <a:lnSpc>
                <a:spcPct val="90000"/>
              </a:lnSpc>
              <a:spcBef>
                <a:spcPts val="800"/>
              </a:spcBef>
              <a:buClr>
                <a:srgbClr val="FFFFFF"/>
              </a:buClr>
              <a:buSzPct val="90000"/>
              <a:buChar char="•"/>
              <a:defRPr sz="3500">
                <a:solidFill>
                  <a:srgbClr val="FFFFFF"/>
                </a:solidFill>
                <a:latin typeface="Segoe UI"/>
                <a:ea typeface="Segoe UI"/>
                <a:cs typeface="Segoe UI"/>
                <a:sym typeface="Segoe UI"/>
              </a:defRPr>
            </a:lvl4pPr>
            <a:lvl5pPr marL="1460593" indent="-391980" defTabSz="913925">
              <a:lnSpc>
                <a:spcPct val="90000"/>
              </a:lnSpc>
              <a:spcBef>
                <a:spcPts val="800"/>
              </a:spcBef>
              <a:buClr>
                <a:srgbClr val="FFFFFF"/>
              </a:buClr>
              <a:buSzPct val="90000"/>
              <a:buChar char="•"/>
              <a:defRPr sz="3500">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377" name="Shape 377"/>
          <p:cNvSpPr>
            <a:spLocks noGrp="1"/>
          </p:cNvSpPr>
          <p:nvPr>
            <p:ph type="title"/>
          </p:nvPr>
        </p:nvSpPr>
        <p:spPr>
          <a:xfrm>
            <a:off x="269242" y="289516"/>
            <a:ext cx="11655841" cy="899666"/>
          </a:xfrm>
          <a:prstGeom prst="rect">
            <a:avLst/>
          </a:prstGeom>
        </p:spPr>
        <p:txBody>
          <a:bodyPr lIns="91395" tIns="91395" rIns="91395" bIns="91395" anchor="t">
            <a:noAutofit/>
          </a:bodyPr>
          <a:lstStyle>
            <a:lvl1pPr defTabSz="913925">
              <a:lnSpc>
                <a:spcPct val="90000"/>
              </a:lnSpc>
              <a:defRPr sz="5300" spc="-100">
                <a:solidFill>
                  <a:srgbClr val="FFFFFF"/>
                </a:solidFill>
                <a:latin typeface="Segoe UI"/>
                <a:ea typeface="Segoe UI"/>
                <a:cs typeface="Segoe UI"/>
                <a:sym typeface="Segoe UI"/>
              </a:defRPr>
            </a:lvl1pPr>
          </a:lstStyle>
          <a:p>
            <a:r>
              <a:t>Title Text</a:t>
            </a:r>
          </a:p>
        </p:txBody>
      </p:sp>
      <p:sp>
        <p:nvSpPr>
          <p:cNvPr id="378" name="Shape 378"/>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14979784"/>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Slide Solid">
    <p:bg>
      <p:bgPr>
        <a:solidFill>
          <a:srgbClr val="0072C6"/>
        </a:solidFill>
        <a:effectLst/>
      </p:bgPr>
    </p:bg>
    <p:spTree>
      <p:nvGrpSpPr>
        <p:cNvPr id="1" name=""/>
        <p:cNvGrpSpPr/>
        <p:nvPr/>
      </p:nvGrpSpPr>
      <p:grpSpPr>
        <a:xfrm>
          <a:off x="0" y="0"/>
          <a:ext cx="0" cy="0"/>
          <a:chOff x="0" y="0"/>
          <a:chExt cx="0" cy="0"/>
        </a:xfrm>
      </p:grpSpPr>
      <p:sp>
        <p:nvSpPr>
          <p:cNvPr id="385" name="Shape 385"/>
          <p:cNvSpPr>
            <a:spLocks noGrp="1"/>
          </p:cNvSpPr>
          <p:nvPr>
            <p:ph type="title"/>
          </p:nvPr>
        </p:nvSpPr>
        <p:spPr>
          <a:xfrm>
            <a:off x="269241" y="2100816"/>
            <a:ext cx="11007661" cy="1776462"/>
          </a:xfrm>
          <a:prstGeom prst="rect">
            <a:avLst/>
          </a:prstGeom>
        </p:spPr>
        <p:txBody>
          <a:bodyPr lIns="91423" tIns="91423" rIns="91423" bIns="91423" anchor="t">
            <a:noAutofit/>
          </a:bodyPr>
          <a:lstStyle>
            <a:lvl1pPr defTabSz="914194">
              <a:lnSpc>
                <a:spcPct val="90000"/>
              </a:lnSpc>
              <a:defRPr sz="5900" spc="-100">
                <a:solidFill>
                  <a:srgbClr val="FFFFFF"/>
                </a:solidFill>
                <a:latin typeface="Segoe UI Light"/>
                <a:ea typeface="Segoe UI Light"/>
                <a:cs typeface="Segoe UI Light"/>
                <a:sym typeface="Segoe UI Light"/>
              </a:defRPr>
            </a:lvl1pPr>
          </a:lstStyle>
          <a:p>
            <a:r>
              <a:t>Title Text</a:t>
            </a:r>
          </a:p>
        </p:txBody>
      </p:sp>
      <p:sp>
        <p:nvSpPr>
          <p:cNvPr id="386" name="Shape 386"/>
          <p:cNvSpPr>
            <a:spLocks noGrp="1"/>
          </p:cNvSpPr>
          <p:nvPr>
            <p:ph type="body" sz="half" idx="1"/>
          </p:nvPr>
        </p:nvSpPr>
        <p:spPr>
          <a:xfrm>
            <a:off x="269301" y="3877276"/>
            <a:ext cx="8534712"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FFFFFF"/>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FFFFFF"/>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FFFFFF"/>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FFFFFF"/>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pic>
        <p:nvPicPr>
          <p:cNvPr id="387" name="image1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022" y="470409"/>
            <a:ext cx="1278487" cy="280187"/>
          </a:xfrm>
          <a:prstGeom prst="rect">
            <a:avLst/>
          </a:prstGeom>
          <a:ln w="12700">
            <a:miter lim="400000"/>
          </a:ln>
        </p:spPr>
      </p:pic>
      <p:sp>
        <p:nvSpPr>
          <p:cNvPr id="388" name="Shape 388"/>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72696483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Slide Part 1">
    <p:bg>
      <p:bgPr>
        <a:solidFill>
          <a:srgbClr val="FFFFFF"/>
        </a:solidFill>
        <a:effectLst/>
      </p:bgPr>
    </p:bg>
    <p:spTree>
      <p:nvGrpSpPr>
        <p:cNvPr id="1" name=""/>
        <p:cNvGrpSpPr/>
        <p:nvPr/>
      </p:nvGrpSpPr>
      <p:grpSpPr>
        <a:xfrm>
          <a:off x="0" y="0"/>
          <a:ext cx="0" cy="0"/>
          <a:chOff x="0" y="0"/>
          <a:chExt cx="0" cy="0"/>
        </a:xfrm>
      </p:grpSpPr>
      <p:pic>
        <p:nvPicPr>
          <p:cNvPr id="395" name="image12.jpg"/>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7228" y="2"/>
            <a:ext cx="12288492" cy="6858001"/>
          </a:xfrm>
          <a:prstGeom prst="rect">
            <a:avLst/>
          </a:prstGeom>
          <a:ln w="12700">
            <a:miter lim="400000"/>
          </a:ln>
        </p:spPr>
      </p:pic>
      <p:pic>
        <p:nvPicPr>
          <p:cNvPr id="396" name="image1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769" y="279377"/>
            <a:ext cx="11676465" cy="6299252"/>
          </a:xfrm>
          <a:prstGeom prst="rect">
            <a:avLst/>
          </a:prstGeom>
          <a:ln w="12700">
            <a:miter lim="400000"/>
          </a:ln>
        </p:spPr>
      </p:pic>
      <p:pic>
        <p:nvPicPr>
          <p:cNvPr id="397" name="image1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799" y="470413"/>
            <a:ext cx="1274899" cy="271956"/>
          </a:xfrm>
          <a:prstGeom prst="rect">
            <a:avLst/>
          </a:prstGeom>
          <a:ln w="12700">
            <a:miter lim="400000"/>
          </a:ln>
        </p:spPr>
      </p:pic>
      <p:sp>
        <p:nvSpPr>
          <p:cNvPr id="398" name="Shape 398"/>
          <p:cNvSpPr>
            <a:spLocks noGrp="1"/>
          </p:cNvSpPr>
          <p:nvPr>
            <p:ph type="title"/>
          </p:nvPr>
        </p:nvSpPr>
        <p:spPr>
          <a:xfrm>
            <a:off x="269241" y="2100816"/>
            <a:ext cx="11007661" cy="1776462"/>
          </a:xfrm>
          <a:prstGeom prst="rect">
            <a:avLst/>
          </a:prstGeom>
        </p:spPr>
        <p:txBody>
          <a:bodyPr lIns="91423" tIns="91423" rIns="91423" bIns="91423" anchor="t">
            <a:noAutofit/>
          </a:bodyPr>
          <a:lstStyle>
            <a:lvl1pPr defTabSz="914194">
              <a:lnSpc>
                <a:spcPct val="90000"/>
              </a:lnSpc>
              <a:defRPr sz="5900" spc="-100">
                <a:solidFill>
                  <a:srgbClr val="505050"/>
                </a:solidFill>
                <a:latin typeface="Segoe UI Light"/>
                <a:ea typeface="Segoe UI Light"/>
                <a:cs typeface="Segoe UI Light"/>
                <a:sym typeface="Segoe UI Light"/>
              </a:defRPr>
            </a:lvl1pPr>
          </a:lstStyle>
          <a:p>
            <a:r>
              <a:t>Title Text</a:t>
            </a:r>
          </a:p>
        </p:txBody>
      </p:sp>
      <p:sp>
        <p:nvSpPr>
          <p:cNvPr id="399" name="Shape 399"/>
          <p:cNvSpPr>
            <a:spLocks noGrp="1"/>
          </p:cNvSpPr>
          <p:nvPr>
            <p:ph type="body" sz="half" idx="1"/>
          </p:nvPr>
        </p:nvSpPr>
        <p:spPr>
          <a:xfrm>
            <a:off x="269301" y="3877276"/>
            <a:ext cx="8534712"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505050"/>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505050"/>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505050"/>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505050"/>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505050"/>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400" name="Shape 400"/>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34577458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Slide Part 2">
    <p:bg>
      <p:bgPr>
        <a:solidFill>
          <a:srgbClr val="FFFFFF"/>
        </a:solidFill>
        <a:effectLst/>
      </p:bgPr>
    </p:bg>
    <p:spTree>
      <p:nvGrpSpPr>
        <p:cNvPr id="1" name=""/>
        <p:cNvGrpSpPr/>
        <p:nvPr/>
      </p:nvGrpSpPr>
      <p:grpSpPr>
        <a:xfrm>
          <a:off x="0" y="0"/>
          <a:ext cx="0" cy="0"/>
          <a:chOff x="0" y="0"/>
          <a:chExt cx="0" cy="0"/>
        </a:xfrm>
      </p:grpSpPr>
      <p:pic>
        <p:nvPicPr>
          <p:cNvPr id="407" name="image12.jpg"/>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7228" y="2"/>
            <a:ext cx="12288492" cy="6858001"/>
          </a:xfrm>
          <a:prstGeom prst="rect">
            <a:avLst/>
          </a:prstGeom>
          <a:ln w="12700">
            <a:miter lim="400000"/>
          </a:ln>
        </p:spPr>
      </p:pic>
      <p:sp>
        <p:nvSpPr>
          <p:cNvPr id="408" name="Shape 408"/>
          <p:cNvSpPr>
            <a:spLocks noGrp="1"/>
          </p:cNvSpPr>
          <p:nvPr>
            <p:ph type="title"/>
          </p:nvPr>
        </p:nvSpPr>
        <p:spPr>
          <a:xfrm>
            <a:off x="269241" y="2100816"/>
            <a:ext cx="11007661" cy="1776462"/>
          </a:xfrm>
          <a:prstGeom prst="rect">
            <a:avLst/>
          </a:prstGeom>
        </p:spPr>
        <p:txBody>
          <a:bodyPr lIns="91423" tIns="91423" rIns="91423" bIns="91423" anchor="t">
            <a:noAutofit/>
          </a:bodyPr>
          <a:lstStyle>
            <a:lvl1pPr defTabSz="914194">
              <a:lnSpc>
                <a:spcPct val="90000"/>
              </a:lnSpc>
              <a:defRPr sz="5900" spc="-100">
                <a:solidFill>
                  <a:srgbClr val="505050"/>
                </a:solidFill>
                <a:latin typeface="Segoe UI Light"/>
                <a:ea typeface="Segoe UI Light"/>
                <a:cs typeface="Segoe UI Light"/>
                <a:sym typeface="Segoe UI Light"/>
              </a:defRPr>
            </a:lvl1pPr>
          </a:lstStyle>
          <a:p>
            <a:r>
              <a:t>Title Text</a:t>
            </a:r>
          </a:p>
        </p:txBody>
      </p:sp>
      <p:sp>
        <p:nvSpPr>
          <p:cNvPr id="409" name="Shape 409"/>
          <p:cNvSpPr>
            <a:spLocks noGrp="1"/>
          </p:cNvSpPr>
          <p:nvPr>
            <p:ph type="body" sz="half" idx="1"/>
          </p:nvPr>
        </p:nvSpPr>
        <p:spPr>
          <a:xfrm>
            <a:off x="269301" y="3877276"/>
            <a:ext cx="8534712"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505050"/>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505050"/>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505050"/>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505050"/>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505050"/>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pic>
        <p:nvPicPr>
          <p:cNvPr id="410" name="image1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799" y="470413"/>
            <a:ext cx="1274899" cy="271956"/>
          </a:xfrm>
          <a:prstGeom prst="rect">
            <a:avLst/>
          </a:prstGeom>
          <a:ln w="12700">
            <a:miter lim="400000"/>
          </a:ln>
        </p:spPr>
      </p:pic>
      <p:sp>
        <p:nvSpPr>
          <p:cNvPr id="411" name="Shape 411"/>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95567049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Red Tile Title">
    <p:bg>
      <p:bgPr>
        <a:solidFill>
          <a:srgbClr val="FFFFFF"/>
        </a:solidFill>
        <a:effectLst/>
      </p:bgPr>
    </p:bg>
    <p:spTree>
      <p:nvGrpSpPr>
        <p:cNvPr id="1" name=""/>
        <p:cNvGrpSpPr/>
        <p:nvPr/>
      </p:nvGrpSpPr>
      <p:grpSpPr>
        <a:xfrm>
          <a:off x="0" y="0"/>
          <a:ext cx="0" cy="0"/>
          <a:chOff x="0" y="0"/>
          <a:chExt cx="0" cy="0"/>
        </a:xfrm>
      </p:grpSpPr>
      <p:pic>
        <p:nvPicPr>
          <p:cNvPr id="418" name="image1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2"/>
            <a:ext cx="12402867" cy="6858001"/>
          </a:xfrm>
          <a:prstGeom prst="rect">
            <a:avLst/>
          </a:prstGeom>
          <a:ln w="12700">
            <a:miter lim="400000"/>
          </a:ln>
        </p:spPr>
      </p:pic>
      <p:sp>
        <p:nvSpPr>
          <p:cNvPr id="419" name="Shape 419"/>
          <p:cNvSpPr/>
          <p:nvPr/>
        </p:nvSpPr>
        <p:spPr>
          <a:xfrm>
            <a:off x="269238" y="291069"/>
            <a:ext cx="5378551" cy="5379312"/>
          </a:xfrm>
          <a:prstGeom prst="rect">
            <a:avLst/>
          </a:prstGeom>
          <a:solidFill>
            <a:srgbClr val="DC3C00">
              <a:alpha val="90980"/>
            </a:srgbClr>
          </a:solidFill>
          <a:ln w="12700">
            <a:miter lim="400000"/>
          </a:ln>
        </p:spPr>
        <p:txBody>
          <a:bodyPr lIns="45719" rIns="45719"/>
          <a:lstStyle/>
          <a:p>
            <a:pPr algn="ctr" defTabSz="913929" hangingPunct="0">
              <a:lnSpc>
                <a:spcPct val="90000"/>
              </a:lnSpc>
              <a:defRPr sz="2400">
                <a:solidFill>
                  <a:srgbClr val="FFFFFF"/>
                </a:solidFill>
                <a:latin typeface="Segoe UI"/>
                <a:ea typeface="Segoe UI"/>
                <a:cs typeface="Segoe UI"/>
                <a:sym typeface="Segoe UI"/>
              </a:defRPr>
            </a:pPr>
            <a:endParaRPr sz="2400" kern="0">
              <a:solidFill>
                <a:srgbClr val="FFFFFF"/>
              </a:solidFill>
              <a:latin typeface="Segoe UI"/>
              <a:ea typeface="Segoe UI"/>
              <a:cs typeface="Segoe UI"/>
              <a:sym typeface="Segoe UI"/>
            </a:endParaRPr>
          </a:p>
        </p:txBody>
      </p:sp>
      <p:sp>
        <p:nvSpPr>
          <p:cNvPr id="420" name="Shape 420"/>
          <p:cNvSpPr>
            <a:spLocks noGrp="1"/>
          </p:cNvSpPr>
          <p:nvPr>
            <p:ph type="title"/>
          </p:nvPr>
        </p:nvSpPr>
        <p:spPr>
          <a:xfrm>
            <a:off x="269240" y="2100816"/>
            <a:ext cx="5199270" cy="1776462"/>
          </a:xfrm>
          <a:prstGeom prst="rect">
            <a:avLst/>
          </a:prstGeom>
        </p:spPr>
        <p:txBody>
          <a:bodyPr lIns="91423" tIns="91423" rIns="91423" bIns="91423" anchor="t">
            <a:noAutofit/>
          </a:bodyPr>
          <a:lstStyle>
            <a:lvl1pPr defTabSz="914194">
              <a:lnSpc>
                <a:spcPct val="90000"/>
              </a:lnSpc>
              <a:defRPr sz="5900" spc="-100">
                <a:solidFill>
                  <a:srgbClr val="FFFFFF"/>
                </a:solidFill>
                <a:latin typeface="Segoe UI Light"/>
                <a:ea typeface="Segoe UI Light"/>
                <a:cs typeface="Segoe UI Light"/>
                <a:sym typeface="Segoe UI Light"/>
              </a:defRPr>
            </a:lvl1pPr>
          </a:lstStyle>
          <a:p>
            <a:r>
              <a:t>Title Text</a:t>
            </a:r>
          </a:p>
        </p:txBody>
      </p:sp>
      <p:sp>
        <p:nvSpPr>
          <p:cNvPr id="421" name="Shape 421"/>
          <p:cNvSpPr>
            <a:spLocks noGrp="1"/>
          </p:cNvSpPr>
          <p:nvPr>
            <p:ph type="body" sz="quarter" idx="1"/>
          </p:nvPr>
        </p:nvSpPr>
        <p:spPr>
          <a:xfrm>
            <a:off x="269304" y="3877276"/>
            <a:ext cx="5199208"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FFFFFF"/>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FFFFFF"/>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FFFFFF"/>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FFFFFF"/>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pic>
        <p:nvPicPr>
          <p:cNvPr id="422" name="image1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6248" y="440665"/>
            <a:ext cx="1278488" cy="280187"/>
          </a:xfrm>
          <a:prstGeom prst="rect">
            <a:avLst/>
          </a:prstGeom>
          <a:ln w="12700">
            <a:miter lim="400000"/>
          </a:ln>
        </p:spPr>
      </p:pic>
      <p:sp>
        <p:nvSpPr>
          <p:cNvPr id="423" name="Shape 423"/>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62770055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Short Quote">
    <p:bg>
      <p:bgPr>
        <a:solidFill>
          <a:srgbClr val="FFFFFF"/>
        </a:solidFill>
        <a:effectLst/>
      </p:bgPr>
    </p:bg>
    <p:spTree>
      <p:nvGrpSpPr>
        <p:cNvPr id="1" name=""/>
        <p:cNvGrpSpPr/>
        <p:nvPr/>
      </p:nvGrpSpPr>
      <p:grpSpPr>
        <a:xfrm>
          <a:off x="0" y="0"/>
          <a:ext cx="0" cy="0"/>
          <a:chOff x="0" y="0"/>
          <a:chExt cx="0" cy="0"/>
        </a:xfrm>
      </p:grpSpPr>
      <p:pic>
        <p:nvPicPr>
          <p:cNvPr id="430" name="image16.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431" name="Shape 431"/>
          <p:cNvSpPr>
            <a:spLocks noGrp="1"/>
          </p:cNvSpPr>
          <p:nvPr>
            <p:ph type="body" sz="quarter" idx="1"/>
          </p:nvPr>
        </p:nvSpPr>
        <p:spPr>
          <a:xfrm>
            <a:off x="4339009" y="3557463"/>
            <a:ext cx="2205206" cy="3300537"/>
          </a:xfrm>
          <a:prstGeom prst="rect">
            <a:avLst/>
          </a:prstGeom>
          <a:solidFill>
            <a:srgbClr val="68217A"/>
          </a:solidFill>
        </p:spPr>
        <p:txBody>
          <a:bodyPr lIns="146276" tIns="146276" rIns="146276" bIns="146276">
            <a:noAutofit/>
          </a:bodyPr>
          <a:lstStyle>
            <a:lvl1pPr marL="0" indent="0" defTabSz="914194">
              <a:lnSpc>
                <a:spcPts val="3600"/>
              </a:lnSpc>
              <a:spcBef>
                <a:spcPts val="0"/>
              </a:spcBef>
              <a:buSzTx/>
              <a:buFontTx/>
              <a:buNone/>
              <a:defRPr sz="3100">
                <a:solidFill>
                  <a:srgbClr val="FFFFFF"/>
                </a:solidFill>
                <a:latin typeface="Segoe UI Light"/>
                <a:ea typeface="Segoe UI Light"/>
                <a:cs typeface="Segoe UI Light"/>
                <a:sym typeface="Segoe UI Light"/>
              </a:defRPr>
            </a:lvl1pPr>
            <a:lvl2pPr marL="0" indent="336082" defTabSz="914194">
              <a:lnSpc>
                <a:spcPts val="3600"/>
              </a:lnSpc>
              <a:spcBef>
                <a:spcPts val="0"/>
              </a:spcBef>
              <a:buSzTx/>
              <a:buFontTx/>
              <a:buNone/>
              <a:defRPr sz="3100">
                <a:solidFill>
                  <a:srgbClr val="FFFFFF"/>
                </a:solidFill>
                <a:latin typeface="Segoe UI Light"/>
                <a:ea typeface="Segoe UI Light"/>
                <a:cs typeface="Segoe UI Light"/>
                <a:sym typeface="Segoe UI Light"/>
              </a:defRPr>
            </a:lvl2pPr>
            <a:lvl3pPr marL="0" indent="560136" defTabSz="914194">
              <a:lnSpc>
                <a:spcPts val="3600"/>
              </a:lnSpc>
              <a:spcBef>
                <a:spcPts val="0"/>
              </a:spcBef>
              <a:buSzTx/>
              <a:buFontTx/>
              <a:buNone/>
              <a:defRPr sz="3100">
                <a:solidFill>
                  <a:srgbClr val="FFFFFF"/>
                </a:solidFill>
                <a:latin typeface="Segoe UI Light"/>
                <a:ea typeface="Segoe UI Light"/>
                <a:cs typeface="Segoe UI Light"/>
                <a:sym typeface="Segoe UI Light"/>
              </a:defRPr>
            </a:lvl3pPr>
            <a:lvl4pPr marL="0" indent="784190" defTabSz="914194">
              <a:lnSpc>
                <a:spcPts val="3600"/>
              </a:lnSpc>
              <a:spcBef>
                <a:spcPts val="0"/>
              </a:spcBef>
              <a:buSzTx/>
              <a:buFontTx/>
              <a:buNone/>
              <a:defRPr sz="3100">
                <a:solidFill>
                  <a:srgbClr val="FFFFFF"/>
                </a:solidFill>
                <a:latin typeface="Segoe UI Light"/>
                <a:ea typeface="Segoe UI Light"/>
                <a:cs typeface="Segoe UI Light"/>
                <a:sym typeface="Segoe UI Light"/>
              </a:defRPr>
            </a:lvl4pPr>
            <a:lvl5pPr marL="0" indent="1008246" defTabSz="914194">
              <a:lnSpc>
                <a:spcPts val="3600"/>
              </a:lnSpc>
              <a:spcBef>
                <a:spcPts val="0"/>
              </a:spcBef>
              <a:buSzTx/>
              <a:buFontTx/>
              <a:buNone/>
              <a:defRPr sz="31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432" name="Shape 432"/>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42474080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631443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58pt Title/16pt Text">
    <p:bg>
      <p:bgPr>
        <a:solidFill>
          <a:srgbClr val="FFFFFF"/>
        </a:solidFill>
        <a:effectLst/>
      </p:bgPr>
    </p:bg>
    <p:spTree>
      <p:nvGrpSpPr>
        <p:cNvPr id="1" name=""/>
        <p:cNvGrpSpPr/>
        <p:nvPr/>
      </p:nvGrpSpPr>
      <p:grpSpPr>
        <a:xfrm>
          <a:off x="0" y="0"/>
          <a:ext cx="0" cy="0"/>
          <a:chOff x="0" y="0"/>
          <a:chExt cx="0" cy="0"/>
        </a:xfrm>
      </p:grpSpPr>
      <p:sp>
        <p:nvSpPr>
          <p:cNvPr id="439" name="Shape 439"/>
          <p:cNvSpPr>
            <a:spLocks noGrp="1"/>
          </p:cNvSpPr>
          <p:nvPr>
            <p:ph type="title"/>
          </p:nvPr>
        </p:nvSpPr>
        <p:spPr>
          <a:xfrm>
            <a:off x="269242" y="259791"/>
            <a:ext cx="8964248" cy="3617486"/>
          </a:xfrm>
          <a:prstGeom prst="rect">
            <a:avLst/>
          </a:prstGeom>
        </p:spPr>
        <p:txBody>
          <a:bodyPr lIns="91423" tIns="91423" rIns="91423" bIns="91423" anchor="t">
            <a:noAutofit/>
          </a:bodyPr>
          <a:lstStyle>
            <a:lvl1pPr defTabSz="914194">
              <a:lnSpc>
                <a:spcPts val="6100"/>
              </a:lnSpc>
              <a:defRPr sz="5700" spc="-100">
                <a:solidFill>
                  <a:srgbClr val="0072C6"/>
                </a:solidFill>
                <a:latin typeface="Segoe UI Light"/>
                <a:ea typeface="Segoe UI Light"/>
                <a:cs typeface="Segoe UI Light"/>
                <a:sym typeface="Segoe UI Light"/>
              </a:defRPr>
            </a:lvl1pPr>
          </a:lstStyle>
          <a:p>
            <a:r>
              <a:t>Title Text</a:t>
            </a:r>
          </a:p>
        </p:txBody>
      </p:sp>
      <p:sp>
        <p:nvSpPr>
          <p:cNvPr id="440" name="Shape 440"/>
          <p:cNvSpPr>
            <a:spLocks noGrp="1"/>
          </p:cNvSpPr>
          <p:nvPr>
            <p:ph type="body" sz="quarter" idx="1"/>
          </p:nvPr>
        </p:nvSpPr>
        <p:spPr>
          <a:xfrm>
            <a:off x="269238" y="3877276"/>
            <a:ext cx="5378550" cy="2980724"/>
          </a:xfrm>
          <a:prstGeom prst="rect">
            <a:avLst/>
          </a:prstGeom>
        </p:spPr>
        <p:txBody>
          <a:bodyPr lIns="146276" tIns="146276" rIns="146276" bIns="146276">
            <a:noAutofit/>
          </a:bodyPr>
          <a:lstStyle>
            <a:lvl1pPr marL="0" indent="0" defTabSz="914194">
              <a:lnSpc>
                <a:spcPts val="1700"/>
              </a:lnSpc>
              <a:spcBef>
                <a:spcPts val="1100"/>
              </a:spcBef>
              <a:buSzTx/>
              <a:buFontTx/>
              <a:buNone/>
              <a:defRPr sz="1600">
                <a:solidFill>
                  <a:srgbClr val="505050"/>
                </a:solidFill>
                <a:latin typeface="Segoe UI Light"/>
                <a:ea typeface="Segoe UI Light"/>
                <a:cs typeface="Segoe UI Light"/>
                <a:sym typeface="Segoe UI Light"/>
              </a:defRPr>
            </a:lvl1pPr>
            <a:lvl2pPr marL="0" indent="0" defTabSz="914194">
              <a:lnSpc>
                <a:spcPts val="1700"/>
              </a:lnSpc>
              <a:spcBef>
                <a:spcPts val="1100"/>
              </a:spcBef>
              <a:buSzTx/>
              <a:buFontTx/>
              <a:buNone/>
              <a:defRPr sz="1600">
                <a:solidFill>
                  <a:srgbClr val="505050"/>
                </a:solidFill>
                <a:latin typeface="Segoe UI Light"/>
                <a:ea typeface="Segoe UI Light"/>
                <a:cs typeface="Segoe UI Light"/>
                <a:sym typeface="Segoe UI Light"/>
              </a:defRPr>
            </a:lvl2pPr>
            <a:lvl3pPr marL="0" indent="0" defTabSz="914194">
              <a:lnSpc>
                <a:spcPts val="1700"/>
              </a:lnSpc>
              <a:spcBef>
                <a:spcPts val="1100"/>
              </a:spcBef>
              <a:buSzTx/>
              <a:buFontTx/>
              <a:buNone/>
              <a:defRPr sz="1600">
                <a:solidFill>
                  <a:srgbClr val="505050"/>
                </a:solidFill>
                <a:latin typeface="Segoe UI Light"/>
                <a:ea typeface="Segoe UI Light"/>
                <a:cs typeface="Segoe UI Light"/>
                <a:sym typeface="Segoe UI Light"/>
              </a:defRPr>
            </a:lvl3pPr>
            <a:lvl4pPr marL="0" indent="0" defTabSz="914194">
              <a:lnSpc>
                <a:spcPts val="1700"/>
              </a:lnSpc>
              <a:spcBef>
                <a:spcPts val="1100"/>
              </a:spcBef>
              <a:buSzTx/>
              <a:buFontTx/>
              <a:buNone/>
              <a:defRPr sz="1600">
                <a:solidFill>
                  <a:srgbClr val="505050"/>
                </a:solidFill>
                <a:latin typeface="Segoe UI Light"/>
                <a:ea typeface="Segoe UI Light"/>
                <a:cs typeface="Segoe UI Light"/>
                <a:sym typeface="Segoe UI Light"/>
              </a:defRPr>
            </a:lvl4pPr>
            <a:lvl5pPr marL="0" indent="0" defTabSz="914194">
              <a:lnSpc>
                <a:spcPts val="1700"/>
              </a:lnSpc>
              <a:spcBef>
                <a:spcPts val="1100"/>
              </a:spcBef>
              <a:buSzTx/>
              <a:buFontTx/>
              <a:buNone/>
              <a:defRPr sz="1600">
                <a:solidFill>
                  <a:srgbClr val="50505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441" name="Shape 441"/>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404722615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58pt Title/16pt Text - Blue">
    <p:bg>
      <p:bgPr>
        <a:solidFill>
          <a:srgbClr val="0072C6"/>
        </a:solidFill>
        <a:effectLst/>
      </p:bgPr>
    </p:bg>
    <p:spTree>
      <p:nvGrpSpPr>
        <p:cNvPr id="1" name=""/>
        <p:cNvGrpSpPr/>
        <p:nvPr/>
      </p:nvGrpSpPr>
      <p:grpSpPr>
        <a:xfrm>
          <a:off x="0" y="0"/>
          <a:ext cx="0" cy="0"/>
          <a:chOff x="0" y="0"/>
          <a:chExt cx="0" cy="0"/>
        </a:xfrm>
      </p:grpSpPr>
      <p:sp>
        <p:nvSpPr>
          <p:cNvPr id="448" name="Shape 448"/>
          <p:cNvSpPr>
            <a:spLocks noGrp="1"/>
          </p:cNvSpPr>
          <p:nvPr>
            <p:ph type="title"/>
          </p:nvPr>
        </p:nvSpPr>
        <p:spPr>
          <a:xfrm>
            <a:off x="269242" y="259791"/>
            <a:ext cx="8964248" cy="3617486"/>
          </a:xfrm>
          <a:prstGeom prst="rect">
            <a:avLst/>
          </a:prstGeom>
        </p:spPr>
        <p:txBody>
          <a:bodyPr lIns="91423" tIns="91423" rIns="91423" bIns="91423" anchor="t">
            <a:noAutofit/>
          </a:bodyPr>
          <a:lstStyle>
            <a:lvl1pPr defTabSz="914194">
              <a:lnSpc>
                <a:spcPts val="6100"/>
              </a:lnSpc>
              <a:defRPr sz="5700" spc="-100">
                <a:solidFill>
                  <a:srgbClr val="FFFFFF"/>
                </a:solidFill>
                <a:latin typeface="Segoe UI Light"/>
                <a:ea typeface="Segoe UI Light"/>
                <a:cs typeface="Segoe UI Light"/>
                <a:sym typeface="Segoe UI Light"/>
              </a:defRPr>
            </a:lvl1pPr>
          </a:lstStyle>
          <a:p>
            <a:r>
              <a:t>Title Text</a:t>
            </a:r>
          </a:p>
        </p:txBody>
      </p:sp>
      <p:sp>
        <p:nvSpPr>
          <p:cNvPr id="449" name="Shape 449"/>
          <p:cNvSpPr>
            <a:spLocks noGrp="1"/>
          </p:cNvSpPr>
          <p:nvPr>
            <p:ph type="body" sz="quarter" idx="1"/>
          </p:nvPr>
        </p:nvSpPr>
        <p:spPr>
          <a:xfrm>
            <a:off x="269238" y="3877276"/>
            <a:ext cx="5378550" cy="2980724"/>
          </a:xfrm>
          <a:prstGeom prst="rect">
            <a:avLst/>
          </a:prstGeom>
        </p:spPr>
        <p:txBody>
          <a:bodyPr lIns="146276" tIns="146276" rIns="146276" bIns="146276">
            <a:noAutofit/>
          </a:bodyPr>
          <a:lstStyle>
            <a:lvl1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1pPr>
            <a:lvl2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2pPr>
            <a:lvl3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3pPr>
            <a:lvl4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4pPr>
            <a:lvl5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450" name="Shape 450"/>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45602489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58pt Title/16pt Text - Purple">
    <p:bg>
      <p:bgPr>
        <a:solidFill>
          <a:srgbClr val="68217A"/>
        </a:solidFill>
        <a:effectLst/>
      </p:bgPr>
    </p:bg>
    <p:spTree>
      <p:nvGrpSpPr>
        <p:cNvPr id="1" name=""/>
        <p:cNvGrpSpPr/>
        <p:nvPr/>
      </p:nvGrpSpPr>
      <p:grpSpPr>
        <a:xfrm>
          <a:off x="0" y="0"/>
          <a:ext cx="0" cy="0"/>
          <a:chOff x="0" y="0"/>
          <a:chExt cx="0" cy="0"/>
        </a:xfrm>
      </p:grpSpPr>
      <p:sp>
        <p:nvSpPr>
          <p:cNvPr id="457" name="Shape 457"/>
          <p:cNvSpPr>
            <a:spLocks noGrp="1"/>
          </p:cNvSpPr>
          <p:nvPr>
            <p:ph type="title"/>
          </p:nvPr>
        </p:nvSpPr>
        <p:spPr>
          <a:xfrm>
            <a:off x="269242" y="259791"/>
            <a:ext cx="8964248" cy="3617486"/>
          </a:xfrm>
          <a:prstGeom prst="rect">
            <a:avLst/>
          </a:prstGeom>
        </p:spPr>
        <p:txBody>
          <a:bodyPr lIns="91423" tIns="91423" rIns="91423" bIns="91423" anchor="t">
            <a:noAutofit/>
          </a:bodyPr>
          <a:lstStyle>
            <a:lvl1pPr defTabSz="914194">
              <a:lnSpc>
                <a:spcPts val="6100"/>
              </a:lnSpc>
              <a:defRPr sz="5700" spc="-100">
                <a:solidFill>
                  <a:srgbClr val="FFFFFF"/>
                </a:solidFill>
                <a:latin typeface="Segoe UI Light"/>
                <a:ea typeface="Segoe UI Light"/>
                <a:cs typeface="Segoe UI Light"/>
                <a:sym typeface="Segoe UI Light"/>
              </a:defRPr>
            </a:lvl1pPr>
          </a:lstStyle>
          <a:p>
            <a:r>
              <a:t>Title Text</a:t>
            </a:r>
          </a:p>
        </p:txBody>
      </p:sp>
      <p:sp>
        <p:nvSpPr>
          <p:cNvPr id="458" name="Shape 458"/>
          <p:cNvSpPr>
            <a:spLocks noGrp="1"/>
          </p:cNvSpPr>
          <p:nvPr>
            <p:ph type="body" sz="quarter" idx="1"/>
          </p:nvPr>
        </p:nvSpPr>
        <p:spPr>
          <a:xfrm>
            <a:off x="269238" y="3877276"/>
            <a:ext cx="5378550" cy="2980724"/>
          </a:xfrm>
          <a:prstGeom prst="rect">
            <a:avLst/>
          </a:prstGeom>
        </p:spPr>
        <p:txBody>
          <a:bodyPr lIns="146276" tIns="146276" rIns="146276" bIns="146276">
            <a:noAutofit/>
          </a:bodyPr>
          <a:lstStyle>
            <a:lvl1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1pPr>
            <a:lvl2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2pPr>
            <a:lvl3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3pPr>
            <a:lvl4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4pPr>
            <a:lvl5pPr marL="0" indent="0" defTabSz="914194">
              <a:lnSpc>
                <a:spcPts val="1700"/>
              </a:lnSpc>
              <a:spcBef>
                <a:spcPts val="1100"/>
              </a:spcBef>
              <a:buSzTx/>
              <a:buFontTx/>
              <a:buNone/>
              <a:defRPr sz="16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459" name="Shape 459"/>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56867764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58pt Title/24pt Text">
    <p:bg>
      <p:bgPr>
        <a:solidFill>
          <a:srgbClr val="FFFFFF"/>
        </a:solidFill>
        <a:effectLst/>
      </p:bgPr>
    </p:bg>
    <p:spTree>
      <p:nvGrpSpPr>
        <p:cNvPr id="1" name=""/>
        <p:cNvGrpSpPr/>
        <p:nvPr/>
      </p:nvGrpSpPr>
      <p:grpSpPr>
        <a:xfrm>
          <a:off x="0" y="0"/>
          <a:ext cx="0" cy="0"/>
          <a:chOff x="0" y="0"/>
          <a:chExt cx="0" cy="0"/>
        </a:xfrm>
      </p:grpSpPr>
      <p:sp>
        <p:nvSpPr>
          <p:cNvPr id="466" name="Shape 466"/>
          <p:cNvSpPr>
            <a:spLocks noGrp="1"/>
          </p:cNvSpPr>
          <p:nvPr>
            <p:ph type="title"/>
          </p:nvPr>
        </p:nvSpPr>
        <p:spPr>
          <a:xfrm>
            <a:off x="269242" y="259791"/>
            <a:ext cx="8964248" cy="2541631"/>
          </a:xfrm>
          <a:prstGeom prst="rect">
            <a:avLst/>
          </a:prstGeom>
        </p:spPr>
        <p:txBody>
          <a:bodyPr lIns="91423" tIns="91423" rIns="91423" bIns="91423" anchor="t">
            <a:noAutofit/>
          </a:bodyPr>
          <a:lstStyle>
            <a:lvl1pPr defTabSz="914194">
              <a:lnSpc>
                <a:spcPts val="6100"/>
              </a:lnSpc>
              <a:defRPr sz="5700" spc="-100">
                <a:solidFill>
                  <a:srgbClr val="0072C6"/>
                </a:solidFill>
                <a:latin typeface="Segoe UI Light"/>
                <a:ea typeface="Segoe UI Light"/>
                <a:cs typeface="Segoe UI Light"/>
                <a:sym typeface="Segoe UI Light"/>
              </a:defRPr>
            </a:lvl1pPr>
          </a:lstStyle>
          <a:p>
            <a:r>
              <a:t>Title Text</a:t>
            </a:r>
          </a:p>
        </p:txBody>
      </p:sp>
      <p:sp>
        <p:nvSpPr>
          <p:cNvPr id="467" name="Shape 467"/>
          <p:cNvSpPr>
            <a:spLocks noGrp="1"/>
          </p:cNvSpPr>
          <p:nvPr>
            <p:ph type="body" sz="half" idx="1"/>
          </p:nvPr>
        </p:nvSpPr>
        <p:spPr>
          <a:xfrm>
            <a:off x="269238" y="2801422"/>
            <a:ext cx="7519277" cy="4056578"/>
          </a:xfrm>
          <a:prstGeom prst="rect">
            <a:avLst/>
          </a:prstGeom>
        </p:spPr>
        <p:txBody>
          <a:bodyPr lIns="146276" tIns="146276" rIns="146276" bIns="146276">
            <a:noAutofit/>
          </a:bodyPr>
          <a:lstStyle>
            <a:lvl1pPr marL="0" indent="0" defTabSz="914194">
              <a:lnSpc>
                <a:spcPts val="2500"/>
              </a:lnSpc>
              <a:spcBef>
                <a:spcPts val="2900"/>
              </a:spcBef>
              <a:buSzTx/>
              <a:buFontTx/>
              <a:buNone/>
              <a:defRPr>
                <a:solidFill>
                  <a:srgbClr val="505050"/>
                </a:solidFill>
                <a:latin typeface="Segoe UI"/>
                <a:ea typeface="Segoe UI"/>
                <a:cs typeface="Segoe UI"/>
                <a:sym typeface="Segoe UI"/>
              </a:defRPr>
            </a:lvl1pPr>
            <a:lvl2pPr marL="0" indent="0" defTabSz="914194">
              <a:lnSpc>
                <a:spcPts val="2500"/>
              </a:lnSpc>
              <a:spcBef>
                <a:spcPts val="2900"/>
              </a:spcBef>
              <a:buSzTx/>
              <a:buFontTx/>
              <a:buNone/>
              <a:defRPr>
                <a:solidFill>
                  <a:srgbClr val="505050"/>
                </a:solidFill>
                <a:latin typeface="Segoe UI"/>
                <a:ea typeface="Segoe UI"/>
                <a:cs typeface="Segoe UI"/>
                <a:sym typeface="Segoe UI"/>
              </a:defRPr>
            </a:lvl2pPr>
            <a:lvl3pPr marL="0" indent="0" defTabSz="914194">
              <a:lnSpc>
                <a:spcPts val="2500"/>
              </a:lnSpc>
              <a:spcBef>
                <a:spcPts val="2900"/>
              </a:spcBef>
              <a:buSzTx/>
              <a:buFontTx/>
              <a:buNone/>
              <a:defRPr>
                <a:solidFill>
                  <a:srgbClr val="505050"/>
                </a:solidFill>
                <a:latin typeface="Segoe UI"/>
                <a:ea typeface="Segoe UI"/>
                <a:cs typeface="Segoe UI"/>
                <a:sym typeface="Segoe UI"/>
              </a:defRPr>
            </a:lvl3pPr>
            <a:lvl4pPr marL="0" indent="0" defTabSz="914194">
              <a:lnSpc>
                <a:spcPts val="2500"/>
              </a:lnSpc>
              <a:spcBef>
                <a:spcPts val="2900"/>
              </a:spcBef>
              <a:buSzTx/>
              <a:buFontTx/>
              <a:buNone/>
              <a:defRPr>
                <a:solidFill>
                  <a:srgbClr val="505050"/>
                </a:solidFill>
                <a:latin typeface="Segoe UI"/>
                <a:ea typeface="Segoe UI"/>
                <a:cs typeface="Segoe UI"/>
                <a:sym typeface="Segoe UI"/>
              </a:defRPr>
            </a:lvl4pPr>
            <a:lvl5pPr marL="0" indent="0" defTabSz="914194">
              <a:lnSpc>
                <a:spcPts val="2500"/>
              </a:lnSpc>
              <a:spcBef>
                <a:spcPts val="2900"/>
              </a:spcBef>
              <a:buSzTx/>
              <a:buFontTx/>
              <a:buNone/>
              <a:defRPr>
                <a:solidFill>
                  <a:srgbClr val="505050"/>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468" name="Shape 468"/>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42608903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58pt Title/24pt Text - Gray">
    <p:bg>
      <p:bgPr>
        <a:solidFill>
          <a:srgbClr val="505050"/>
        </a:solidFill>
        <a:effectLst/>
      </p:bgPr>
    </p:bg>
    <p:spTree>
      <p:nvGrpSpPr>
        <p:cNvPr id="1" name=""/>
        <p:cNvGrpSpPr/>
        <p:nvPr/>
      </p:nvGrpSpPr>
      <p:grpSpPr>
        <a:xfrm>
          <a:off x="0" y="0"/>
          <a:ext cx="0" cy="0"/>
          <a:chOff x="0" y="0"/>
          <a:chExt cx="0" cy="0"/>
        </a:xfrm>
      </p:grpSpPr>
      <p:sp>
        <p:nvSpPr>
          <p:cNvPr id="475" name="Shape 475"/>
          <p:cNvSpPr>
            <a:spLocks noGrp="1"/>
          </p:cNvSpPr>
          <p:nvPr>
            <p:ph type="title"/>
          </p:nvPr>
        </p:nvSpPr>
        <p:spPr>
          <a:xfrm>
            <a:off x="269242" y="259791"/>
            <a:ext cx="8964248" cy="2541631"/>
          </a:xfrm>
          <a:prstGeom prst="rect">
            <a:avLst/>
          </a:prstGeom>
        </p:spPr>
        <p:txBody>
          <a:bodyPr lIns="91423" tIns="91423" rIns="91423" bIns="91423" anchor="t">
            <a:noAutofit/>
          </a:bodyPr>
          <a:lstStyle>
            <a:lvl1pPr defTabSz="914194">
              <a:lnSpc>
                <a:spcPts val="6100"/>
              </a:lnSpc>
              <a:defRPr sz="5700" spc="-100">
                <a:solidFill>
                  <a:srgbClr val="00BCF2"/>
                </a:solidFill>
                <a:latin typeface="Segoe UI Light"/>
                <a:ea typeface="Segoe UI Light"/>
                <a:cs typeface="Segoe UI Light"/>
                <a:sym typeface="Segoe UI Light"/>
              </a:defRPr>
            </a:lvl1pPr>
          </a:lstStyle>
          <a:p>
            <a:r>
              <a:t>Title Text</a:t>
            </a:r>
          </a:p>
        </p:txBody>
      </p:sp>
      <p:sp>
        <p:nvSpPr>
          <p:cNvPr id="476" name="Shape 476"/>
          <p:cNvSpPr>
            <a:spLocks noGrp="1"/>
          </p:cNvSpPr>
          <p:nvPr>
            <p:ph type="body" sz="half" idx="1"/>
          </p:nvPr>
        </p:nvSpPr>
        <p:spPr>
          <a:xfrm>
            <a:off x="269238" y="2801422"/>
            <a:ext cx="7519277" cy="4056578"/>
          </a:xfrm>
          <a:prstGeom prst="rect">
            <a:avLst/>
          </a:prstGeom>
        </p:spPr>
        <p:txBody>
          <a:bodyPr lIns="146276" tIns="146276" rIns="146276" bIns="146276">
            <a:noAutofit/>
          </a:bodyPr>
          <a:lstStyle>
            <a:lvl1pPr marL="0" indent="0" defTabSz="914194">
              <a:lnSpc>
                <a:spcPts val="2500"/>
              </a:lnSpc>
              <a:spcBef>
                <a:spcPts val="2900"/>
              </a:spcBef>
              <a:buSzTx/>
              <a:buFontTx/>
              <a:buNone/>
              <a:defRPr>
                <a:solidFill>
                  <a:srgbClr val="FFFFFF"/>
                </a:solidFill>
                <a:latin typeface="Segoe UI"/>
                <a:ea typeface="Segoe UI"/>
                <a:cs typeface="Segoe UI"/>
                <a:sym typeface="Segoe UI"/>
              </a:defRPr>
            </a:lvl1pPr>
            <a:lvl2pPr marL="0" indent="0" defTabSz="914194">
              <a:lnSpc>
                <a:spcPts val="2500"/>
              </a:lnSpc>
              <a:spcBef>
                <a:spcPts val="2900"/>
              </a:spcBef>
              <a:buSzTx/>
              <a:buFontTx/>
              <a:buNone/>
              <a:defRPr>
                <a:solidFill>
                  <a:srgbClr val="FFFFFF"/>
                </a:solidFill>
                <a:latin typeface="Segoe UI"/>
                <a:ea typeface="Segoe UI"/>
                <a:cs typeface="Segoe UI"/>
                <a:sym typeface="Segoe UI"/>
              </a:defRPr>
            </a:lvl2pPr>
            <a:lvl3pPr marL="0" indent="0" defTabSz="914194">
              <a:lnSpc>
                <a:spcPts val="2500"/>
              </a:lnSpc>
              <a:spcBef>
                <a:spcPts val="2900"/>
              </a:spcBef>
              <a:buSzTx/>
              <a:buFontTx/>
              <a:buNone/>
              <a:defRPr>
                <a:solidFill>
                  <a:srgbClr val="FFFFFF"/>
                </a:solidFill>
                <a:latin typeface="Segoe UI"/>
                <a:ea typeface="Segoe UI"/>
                <a:cs typeface="Segoe UI"/>
                <a:sym typeface="Segoe UI"/>
              </a:defRPr>
            </a:lvl3pPr>
            <a:lvl4pPr marL="0" indent="0" defTabSz="914194">
              <a:lnSpc>
                <a:spcPts val="2500"/>
              </a:lnSpc>
              <a:spcBef>
                <a:spcPts val="2900"/>
              </a:spcBef>
              <a:buSzTx/>
              <a:buFontTx/>
              <a:buNone/>
              <a:defRPr>
                <a:solidFill>
                  <a:srgbClr val="FFFFFF"/>
                </a:solidFill>
                <a:latin typeface="Segoe UI"/>
                <a:ea typeface="Segoe UI"/>
                <a:cs typeface="Segoe UI"/>
                <a:sym typeface="Segoe UI"/>
              </a:defRPr>
            </a:lvl4pPr>
            <a:lvl5pPr marL="0" indent="0" defTabSz="914194">
              <a:lnSpc>
                <a:spcPts val="2500"/>
              </a:lnSpc>
              <a:spcBef>
                <a:spcPts val="2900"/>
              </a:spcBef>
              <a:buSzTx/>
              <a:buFontTx/>
              <a:buNone/>
              <a:defRPr>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477" name="Shape 477"/>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19966639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58pt Title/24pt Text - Orange">
    <p:bg>
      <p:bgPr>
        <a:solidFill>
          <a:srgbClr val="DC3C00"/>
        </a:solidFill>
        <a:effectLst/>
      </p:bgPr>
    </p:bg>
    <p:spTree>
      <p:nvGrpSpPr>
        <p:cNvPr id="1" name=""/>
        <p:cNvGrpSpPr/>
        <p:nvPr/>
      </p:nvGrpSpPr>
      <p:grpSpPr>
        <a:xfrm>
          <a:off x="0" y="0"/>
          <a:ext cx="0" cy="0"/>
          <a:chOff x="0" y="0"/>
          <a:chExt cx="0" cy="0"/>
        </a:xfrm>
      </p:grpSpPr>
      <p:sp>
        <p:nvSpPr>
          <p:cNvPr id="484" name="Shape 484"/>
          <p:cNvSpPr>
            <a:spLocks noGrp="1"/>
          </p:cNvSpPr>
          <p:nvPr>
            <p:ph type="title"/>
          </p:nvPr>
        </p:nvSpPr>
        <p:spPr>
          <a:xfrm>
            <a:off x="269242" y="259791"/>
            <a:ext cx="8964248" cy="2541631"/>
          </a:xfrm>
          <a:prstGeom prst="rect">
            <a:avLst/>
          </a:prstGeom>
        </p:spPr>
        <p:txBody>
          <a:bodyPr lIns="91423" tIns="91423" rIns="91423" bIns="91423" anchor="t">
            <a:noAutofit/>
          </a:bodyPr>
          <a:lstStyle>
            <a:lvl1pPr defTabSz="914194">
              <a:lnSpc>
                <a:spcPts val="6100"/>
              </a:lnSpc>
              <a:defRPr sz="5700" spc="-100">
                <a:solidFill>
                  <a:srgbClr val="FFFFFF"/>
                </a:solidFill>
                <a:latin typeface="Segoe UI Light"/>
                <a:ea typeface="Segoe UI Light"/>
                <a:cs typeface="Segoe UI Light"/>
                <a:sym typeface="Segoe UI Light"/>
              </a:defRPr>
            </a:lvl1pPr>
          </a:lstStyle>
          <a:p>
            <a:r>
              <a:t>Title Text</a:t>
            </a:r>
          </a:p>
        </p:txBody>
      </p:sp>
      <p:sp>
        <p:nvSpPr>
          <p:cNvPr id="485" name="Shape 485"/>
          <p:cNvSpPr>
            <a:spLocks noGrp="1"/>
          </p:cNvSpPr>
          <p:nvPr>
            <p:ph type="body" sz="half" idx="1"/>
          </p:nvPr>
        </p:nvSpPr>
        <p:spPr>
          <a:xfrm>
            <a:off x="269238" y="2801422"/>
            <a:ext cx="7519277" cy="4056578"/>
          </a:xfrm>
          <a:prstGeom prst="rect">
            <a:avLst/>
          </a:prstGeom>
        </p:spPr>
        <p:txBody>
          <a:bodyPr lIns="146276" tIns="146276" rIns="146276" bIns="146276">
            <a:noAutofit/>
          </a:bodyPr>
          <a:lstStyle>
            <a:lvl1pPr marL="0" indent="0" defTabSz="914194">
              <a:lnSpc>
                <a:spcPts val="2500"/>
              </a:lnSpc>
              <a:spcBef>
                <a:spcPts val="2900"/>
              </a:spcBef>
              <a:buSzTx/>
              <a:buFontTx/>
              <a:buNone/>
              <a:defRPr>
                <a:solidFill>
                  <a:srgbClr val="FFFFFF"/>
                </a:solidFill>
                <a:latin typeface="Segoe UI"/>
                <a:ea typeface="Segoe UI"/>
                <a:cs typeface="Segoe UI"/>
                <a:sym typeface="Segoe UI"/>
              </a:defRPr>
            </a:lvl1pPr>
            <a:lvl2pPr marL="0" indent="0" defTabSz="914194">
              <a:lnSpc>
                <a:spcPts val="2500"/>
              </a:lnSpc>
              <a:spcBef>
                <a:spcPts val="2900"/>
              </a:spcBef>
              <a:buSzTx/>
              <a:buFontTx/>
              <a:buNone/>
              <a:defRPr>
                <a:solidFill>
                  <a:srgbClr val="FFFFFF"/>
                </a:solidFill>
                <a:latin typeface="Segoe UI"/>
                <a:ea typeface="Segoe UI"/>
                <a:cs typeface="Segoe UI"/>
                <a:sym typeface="Segoe UI"/>
              </a:defRPr>
            </a:lvl2pPr>
            <a:lvl3pPr marL="0" indent="0" defTabSz="914194">
              <a:lnSpc>
                <a:spcPts val="2500"/>
              </a:lnSpc>
              <a:spcBef>
                <a:spcPts val="2900"/>
              </a:spcBef>
              <a:buSzTx/>
              <a:buFontTx/>
              <a:buNone/>
              <a:defRPr>
                <a:solidFill>
                  <a:srgbClr val="FFFFFF"/>
                </a:solidFill>
                <a:latin typeface="Segoe UI"/>
                <a:ea typeface="Segoe UI"/>
                <a:cs typeface="Segoe UI"/>
                <a:sym typeface="Segoe UI"/>
              </a:defRPr>
            </a:lvl3pPr>
            <a:lvl4pPr marL="0" indent="0" defTabSz="914194">
              <a:lnSpc>
                <a:spcPts val="2500"/>
              </a:lnSpc>
              <a:spcBef>
                <a:spcPts val="2900"/>
              </a:spcBef>
              <a:buSzTx/>
              <a:buFontTx/>
              <a:buNone/>
              <a:defRPr>
                <a:solidFill>
                  <a:srgbClr val="FFFFFF"/>
                </a:solidFill>
                <a:latin typeface="Segoe UI"/>
                <a:ea typeface="Segoe UI"/>
                <a:cs typeface="Segoe UI"/>
                <a:sym typeface="Segoe UI"/>
              </a:defRPr>
            </a:lvl4pPr>
            <a:lvl5pPr marL="0" indent="0" defTabSz="914194">
              <a:lnSpc>
                <a:spcPts val="2500"/>
              </a:lnSpc>
              <a:spcBef>
                <a:spcPts val="2900"/>
              </a:spcBef>
              <a:buSzTx/>
              <a:buFontTx/>
              <a:buNone/>
              <a:defRPr>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486" name="Shape 486"/>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186097391"/>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58pt Title/26pt Bullet Text">
    <p:bg>
      <p:bgPr>
        <a:solidFill>
          <a:srgbClr val="FFFFFF"/>
        </a:solidFill>
        <a:effectLst/>
      </p:bgPr>
    </p:bg>
    <p:spTree>
      <p:nvGrpSpPr>
        <p:cNvPr id="1" name=""/>
        <p:cNvGrpSpPr/>
        <p:nvPr/>
      </p:nvGrpSpPr>
      <p:grpSpPr>
        <a:xfrm>
          <a:off x="0" y="0"/>
          <a:ext cx="0" cy="0"/>
          <a:chOff x="0" y="0"/>
          <a:chExt cx="0" cy="0"/>
        </a:xfrm>
      </p:grpSpPr>
      <p:sp>
        <p:nvSpPr>
          <p:cNvPr id="493" name="Shape 493"/>
          <p:cNvSpPr>
            <a:spLocks noGrp="1"/>
          </p:cNvSpPr>
          <p:nvPr>
            <p:ph type="title"/>
          </p:nvPr>
        </p:nvSpPr>
        <p:spPr>
          <a:xfrm>
            <a:off x="269242" y="259791"/>
            <a:ext cx="8964248" cy="1824384"/>
          </a:xfrm>
          <a:prstGeom prst="rect">
            <a:avLst/>
          </a:prstGeom>
        </p:spPr>
        <p:txBody>
          <a:bodyPr lIns="91423" tIns="91423" rIns="91423" bIns="91423" anchor="t">
            <a:noAutofit/>
          </a:bodyPr>
          <a:lstStyle>
            <a:lvl1pPr defTabSz="914194">
              <a:lnSpc>
                <a:spcPts val="6100"/>
              </a:lnSpc>
              <a:defRPr sz="5700" spc="-100">
                <a:solidFill>
                  <a:srgbClr val="0072C6"/>
                </a:solidFill>
                <a:latin typeface="Segoe UI Light"/>
                <a:ea typeface="Segoe UI Light"/>
                <a:cs typeface="Segoe UI Light"/>
                <a:sym typeface="Segoe UI Light"/>
              </a:defRPr>
            </a:lvl1pPr>
          </a:lstStyle>
          <a:p>
            <a:r>
              <a:t>Title Text</a:t>
            </a:r>
          </a:p>
        </p:txBody>
      </p:sp>
      <p:sp>
        <p:nvSpPr>
          <p:cNvPr id="494" name="Shape 494"/>
          <p:cNvSpPr>
            <a:spLocks noGrp="1"/>
          </p:cNvSpPr>
          <p:nvPr>
            <p:ph type="body" idx="1"/>
          </p:nvPr>
        </p:nvSpPr>
        <p:spPr>
          <a:xfrm>
            <a:off x="269238" y="2084174"/>
            <a:ext cx="8964250" cy="4773827"/>
          </a:xfrm>
          <a:prstGeom prst="rect">
            <a:avLst/>
          </a:prstGeom>
        </p:spPr>
        <p:txBody>
          <a:bodyPr lIns="146276" tIns="146276" rIns="146276" bIns="146276">
            <a:noAutofit/>
          </a:bodyPr>
          <a:lstStyle>
            <a:lvl1pPr marL="228723" indent="-228723" defTabSz="914194">
              <a:lnSpc>
                <a:spcPct val="90000"/>
              </a:lnSpc>
              <a:spcBef>
                <a:spcPts val="1100"/>
              </a:spcBef>
              <a:buSzPct val="90000"/>
              <a:buChar char="•"/>
              <a:defRPr sz="2500">
                <a:solidFill>
                  <a:srgbClr val="505050"/>
                </a:solidFill>
                <a:latin typeface="Segoe UI"/>
                <a:ea typeface="Segoe UI"/>
                <a:cs typeface="Segoe UI"/>
                <a:sym typeface="Segoe UI"/>
              </a:defRPr>
            </a:lvl1pPr>
            <a:lvl2pPr marL="686361" indent="-238253" defTabSz="914194">
              <a:lnSpc>
                <a:spcPct val="90000"/>
              </a:lnSpc>
              <a:spcBef>
                <a:spcPts val="1100"/>
              </a:spcBef>
              <a:buChar char="‐"/>
              <a:defRPr sz="2500">
                <a:solidFill>
                  <a:srgbClr val="505050"/>
                </a:solidFill>
                <a:latin typeface="Segoe UI"/>
                <a:ea typeface="Segoe UI"/>
                <a:cs typeface="Segoe UI"/>
                <a:sym typeface="Segoe UI"/>
              </a:defRPr>
            </a:lvl2pPr>
            <a:lvl3pPr marL="1182120" indent="-285903" defTabSz="914194">
              <a:lnSpc>
                <a:spcPct val="90000"/>
              </a:lnSpc>
              <a:spcBef>
                <a:spcPts val="1100"/>
              </a:spcBef>
              <a:buSzPct val="90000"/>
              <a:buChar char="▪"/>
              <a:defRPr sz="2500">
                <a:solidFill>
                  <a:srgbClr val="505050"/>
                </a:solidFill>
                <a:latin typeface="Segoe UI"/>
                <a:ea typeface="Segoe UI"/>
                <a:cs typeface="Segoe UI"/>
                <a:sym typeface="Segoe UI"/>
              </a:defRPr>
            </a:lvl3pPr>
            <a:lvl4pPr marL="1699080" indent="-466780" defTabSz="914194">
              <a:lnSpc>
                <a:spcPct val="90000"/>
              </a:lnSpc>
              <a:spcBef>
                <a:spcPts val="1100"/>
              </a:spcBef>
              <a:buSzPct val="90000"/>
              <a:buAutoNum type="arabicPeriod"/>
              <a:defRPr sz="2500">
                <a:solidFill>
                  <a:srgbClr val="505050"/>
                </a:solidFill>
                <a:latin typeface="Segoe UI"/>
                <a:ea typeface="Segoe UI"/>
                <a:cs typeface="Segoe UI"/>
                <a:sym typeface="Segoe UI"/>
              </a:defRPr>
            </a:lvl4pPr>
            <a:lvl5pPr marL="2038273" indent="-466780" defTabSz="914194">
              <a:lnSpc>
                <a:spcPct val="90000"/>
              </a:lnSpc>
              <a:spcBef>
                <a:spcPts val="1100"/>
              </a:spcBef>
              <a:buSzPct val="90000"/>
              <a:buAutoNum type="alphaLcParenR"/>
              <a:defRPr sz="2500">
                <a:solidFill>
                  <a:srgbClr val="505050"/>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495" name="Shape 495"/>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85627147"/>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30pt Text">
    <p:bg>
      <p:bgPr>
        <a:solidFill>
          <a:srgbClr val="FFFFFF"/>
        </a:solidFill>
        <a:effectLst/>
      </p:bgPr>
    </p:bg>
    <p:spTree>
      <p:nvGrpSpPr>
        <p:cNvPr id="1" name=""/>
        <p:cNvGrpSpPr/>
        <p:nvPr/>
      </p:nvGrpSpPr>
      <p:grpSpPr>
        <a:xfrm>
          <a:off x="0" y="0"/>
          <a:ext cx="0" cy="0"/>
          <a:chOff x="0" y="0"/>
          <a:chExt cx="0" cy="0"/>
        </a:xfrm>
      </p:grpSpPr>
      <p:pic>
        <p:nvPicPr>
          <p:cNvPr id="502" name="image17.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0"/>
            <a:ext cx="5847609" cy="6858000"/>
          </a:xfrm>
          <a:prstGeom prst="rect">
            <a:avLst/>
          </a:prstGeom>
          <a:ln w="12700">
            <a:miter lim="400000"/>
          </a:ln>
        </p:spPr>
      </p:pic>
      <p:sp>
        <p:nvSpPr>
          <p:cNvPr id="503" name="Shape 503"/>
          <p:cNvSpPr/>
          <p:nvPr/>
        </p:nvSpPr>
        <p:spPr>
          <a:xfrm>
            <a:off x="4795458" y="0"/>
            <a:ext cx="1972114" cy="6858000"/>
          </a:xfrm>
          <a:prstGeom prst="rect">
            <a:avLst/>
          </a:prstGeom>
          <a:gradFill>
            <a:gsLst>
              <a:gs pos="63000">
                <a:srgbClr val="FFFFFF"/>
              </a:gs>
              <a:gs pos="75325">
                <a:srgbClr val="FFFFFF">
                  <a:alpha val="92000"/>
                </a:srgbClr>
              </a:gs>
              <a:gs pos="88000">
                <a:srgbClr val="FFFFFF">
                  <a:alpha val="33000"/>
                </a:srgbClr>
              </a:gs>
              <a:gs pos="100000">
                <a:srgbClr val="FFFFFF">
                  <a:alpha val="0"/>
                </a:srgbClr>
              </a:gs>
            </a:gsLst>
            <a:lin ang="10800000"/>
          </a:gradFill>
          <a:ln w="12700">
            <a:miter lim="400000"/>
          </a:ln>
        </p:spPr>
        <p:txBody>
          <a:bodyPr lIns="45719" rIns="45719"/>
          <a:lstStyle/>
          <a:p>
            <a:pPr algn="ctr" defTabSz="913929" hangingPunct="0">
              <a:lnSpc>
                <a:spcPct val="90000"/>
              </a:lnSpc>
              <a:defRPr sz="2400">
                <a:solidFill>
                  <a:srgbClr val="FFFFFF"/>
                </a:solidFill>
                <a:latin typeface="Segoe UI"/>
                <a:ea typeface="Segoe UI"/>
                <a:cs typeface="Segoe UI"/>
                <a:sym typeface="Segoe UI"/>
              </a:defRPr>
            </a:pPr>
            <a:endParaRPr sz="2400" kern="0">
              <a:solidFill>
                <a:srgbClr val="FFFFFF"/>
              </a:solidFill>
              <a:latin typeface="Segoe UI"/>
              <a:ea typeface="Segoe UI"/>
              <a:cs typeface="Segoe UI"/>
              <a:sym typeface="Segoe UI"/>
            </a:endParaRPr>
          </a:p>
        </p:txBody>
      </p:sp>
      <p:sp>
        <p:nvSpPr>
          <p:cNvPr id="504" name="Shape 504"/>
          <p:cNvSpPr>
            <a:spLocks noGrp="1"/>
          </p:cNvSpPr>
          <p:nvPr>
            <p:ph type="body" sz="half" idx="1"/>
          </p:nvPr>
        </p:nvSpPr>
        <p:spPr>
          <a:xfrm>
            <a:off x="5647787" y="1008336"/>
            <a:ext cx="6283625" cy="5199946"/>
          </a:xfrm>
          <a:prstGeom prst="rect">
            <a:avLst/>
          </a:prstGeom>
        </p:spPr>
        <p:txBody>
          <a:bodyPr lIns="146276" tIns="146276" rIns="146276" bIns="146276">
            <a:noAutofit/>
          </a:bodyPr>
          <a:lstStyle>
            <a:lvl1pPr marL="0" indent="0" defTabSz="914194">
              <a:lnSpc>
                <a:spcPts val="3300"/>
              </a:lnSpc>
              <a:spcBef>
                <a:spcPts val="3500"/>
              </a:spcBef>
              <a:buSzTx/>
              <a:buFontTx/>
              <a:buNone/>
              <a:defRPr sz="2900">
                <a:solidFill>
                  <a:srgbClr val="505050"/>
                </a:solidFill>
                <a:latin typeface="Segoe UI Light"/>
                <a:ea typeface="Segoe UI Light"/>
                <a:cs typeface="Segoe UI Light"/>
                <a:sym typeface="Segoe UI Light"/>
              </a:defRPr>
            </a:lvl1pPr>
            <a:lvl2pPr marL="0" indent="0" defTabSz="914194">
              <a:lnSpc>
                <a:spcPts val="3300"/>
              </a:lnSpc>
              <a:spcBef>
                <a:spcPts val="3500"/>
              </a:spcBef>
              <a:buSzTx/>
              <a:buFontTx/>
              <a:buNone/>
              <a:defRPr sz="2900">
                <a:solidFill>
                  <a:srgbClr val="505050"/>
                </a:solidFill>
                <a:latin typeface="Segoe UI Light"/>
                <a:ea typeface="Segoe UI Light"/>
                <a:cs typeface="Segoe UI Light"/>
                <a:sym typeface="Segoe UI Light"/>
              </a:defRPr>
            </a:lvl2pPr>
            <a:lvl3pPr marL="0" indent="0" defTabSz="914194">
              <a:lnSpc>
                <a:spcPts val="3300"/>
              </a:lnSpc>
              <a:spcBef>
                <a:spcPts val="3500"/>
              </a:spcBef>
              <a:buSzTx/>
              <a:buFontTx/>
              <a:buNone/>
              <a:defRPr sz="2900">
                <a:solidFill>
                  <a:srgbClr val="505050"/>
                </a:solidFill>
                <a:latin typeface="Segoe UI Light"/>
                <a:ea typeface="Segoe UI Light"/>
                <a:cs typeface="Segoe UI Light"/>
                <a:sym typeface="Segoe UI Light"/>
              </a:defRPr>
            </a:lvl3pPr>
            <a:lvl4pPr marL="0" indent="0" defTabSz="914194">
              <a:lnSpc>
                <a:spcPts val="3300"/>
              </a:lnSpc>
              <a:spcBef>
                <a:spcPts val="3500"/>
              </a:spcBef>
              <a:buSzTx/>
              <a:buFontTx/>
              <a:buNone/>
              <a:defRPr sz="2900">
                <a:solidFill>
                  <a:srgbClr val="505050"/>
                </a:solidFill>
                <a:latin typeface="Segoe UI Light"/>
                <a:ea typeface="Segoe UI Light"/>
                <a:cs typeface="Segoe UI Light"/>
                <a:sym typeface="Segoe UI Light"/>
              </a:defRPr>
            </a:lvl4pPr>
            <a:lvl5pPr marL="0" indent="0" defTabSz="914194">
              <a:lnSpc>
                <a:spcPts val="3300"/>
              </a:lnSpc>
              <a:spcBef>
                <a:spcPts val="3500"/>
              </a:spcBef>
              <a:buSzTx/>
              <a:buFontTx/>
              <a:buNone/>
              <a:defRPr sz="2900">
                <a:solidFill>
                  <a:srgbClr val="50505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4257261750"/>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36pt Header w/Subtext">
    <p:bg>
      <p:bgPr>
        <a:solidFill>
          <a:srgbClr val="FFFFFF"/>
        </a:solidFill>
        <a:effectLst/>
      </p:bgPr>
    </p:bg>
    <p:spTree>
      <p:nvGrpSpPr>
        <p:cNvPr id="1" name=""/>
        <p:cNvGrpSpPr/>
        <p:nvPr/>
      </p:nvGrpSpPr>
      <p:grpSpPr>
        <a:xfrm>
          <a:off x="0" y="0"/>
          <a:ext cx="0" cy="0"/>
          <a:chOff x="0" y="0"/>
          <a:chExt cx="0" cy="0"/>
        </a:xfrm>
      </p:grpSpPr>
      <p:sp>
        <p:nvSpPr>
          <p:cNvPr id="520" name="Shape 520"/>
          <p:cNvSpPr>
            <a:spLocks noGrp="1"/>
          </p:cNvSpPr>
          <p:nvPr>
            <p:ph type="body" sz="quarter" idx="1"/>
          </p:nvPr>
        </p:nvSpPr>
        <p:spPr>
          <a:xfrm>
            <a:off x="269242" y="348574"/>
            <a:ext cx="6274975" cy="617620"/>
          </a:xfrm>
          <a:prstGeom prst="rect">
            <a:avLst/>
          </a:prstGeom>
        </p:spPr>
        <p:txBody>
          <a:bodyPr lIns="109707" tIns="109707" rIns="109707" bIns="109707">
            <a:noAutofit/>
          </a:bodyPr>
          <a:lstStyle>
            <a:lvl1pPr marL="0" indent="0" defTabSz="914194">
              <a:lnSpc>
                <a:spcPts val="3500"/>
              </a:lnSpc>
              <a:spcBef>
                <a:spcPts val="800"/>
              </a:spcBef>
              <a:buSzTx/>
              <a:buFontTx/>
              <a:buNone/>
              <a:defRPr sz="3500">
                <a:solidFill>
                  <a:srgbClr val="505050"/>
                </a:solidFill>
                <a:latin typeface="Segoe UI Light"/>
                <a:ea typeface="Segoe UI Light"/>
                <a:cs typeface="Segoe UI Light"/>
                <a:sym typeface="Segoe UI Light"/>
              </a:defRPr>
            </a:lvl1pPr>
            <a:lvl2pPr marL="0" indent="336050" defTabSz="914194">
              <a:lnSpc>
                <a:spcPts val="3500"/>
              </a:lnSpc>
              <a:spcBef>
                <a:spcPts val="800"/>
              </a:spcBef>
              <a:buSzTx/>
              <a:buFontTx/>
              <a:buNone/>
              <a:defRPr sz="3500">
                <a:solidFill>
                  <a:srgbClr val="505050"/>
                </a:solidFill>
                <a:latin typeface="Segoe UI Light"/>
                <a:ea typeface="Segoe UI Light"/>
                <a:cs typeface="Segoe UI Light"/>
                <a:sym typeface="Segoe UI Light"/>
              </a:defRPr>
            </a:lvl2pPr>
            <a:lvl3pPr marL="0" indent="560083" defTabSz="914194">
              <a:lnSpc>
                <a:spcPts val="3500"/>
              </a:lnSpc>
              <a:spcBef>
                <a:spcPts val="800"/>
              </a:spcBef>
              <a:buSzTx/>
              <a:buFontTx/>
              <a:buNone/>
              <a:defRPr sz="3500">
                <a:solidFill>
                  <a:srgbClr val="505050"/>
                </a:solidFill>
                <a:latin typeface="Segoe UI Light"/>
                <a:ea typeface="Segoe UI Light"/>
                <a:cs typeface="Segoe UI Light"/>
                <a:sym typeface="Segoe UI Light"/>
              </a:defRPr>
            </a:lvl3pPr>
            <a:lvl4pPr marL="0" indent="784114" defTabSz="914194">
              <a:lnSpc>
                <a:spcPts val="3500"/>
              </a:lnSpc>
              <a:spcBef>
                <a:spcPts val="800"/>
              </a:spcBef>
              <a:buSzTx/>
              <a:buFontTx/>
              <a:buNone/>
              <a:defRPr sz="3500">
                <a:solidFill>
                  <a:srgbClr val="505050"/>
                </a:solidFill>
                <a:latin typeface="Segoe UI Light"/>
                <a:ea typeface="Segoe UI Light"/>
                <a:cs typeface="Segoe UI Light"/>
                <a:sym typeface="Segoe UI Light"/>
              </a:defRPr>
            </a:lvl4pPr>
            <a:lvl5pPr marL="0" indent="1008146" defTabSz="914194">
              <a:lnSpc>
                <a:spcPts val="3500"/>
              </a:lnSpc>
              <a:spcBef>
                <a:spcPts val="800"/>
              </a:spcBef>
              <a:buSzTx/>
              <a:buFontTx/>
              <a:buNone/>
              <a:defRPr sz="3500">
                <a:solidFill>
                  <a:srgbClr val="50505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521" name="Shape 521"/>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27183784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40pt Header &amp; 24pt Title Box">
    <p:bg>
      <p:bgPr>
        <a:solidFill>
          <a:srgbClr val="FFFFFF"/>
        </a:solidFill>
        <a:effectLst/>
      </p:bgPr>
    </p:bg>
    <p:spTree>
      <p:nvGrpSpPr>
        <p:cNvPr id="1" name=""/>
        <p:cNvGrpSpPr/>
        <p:nvPr/>
      </p:nvGrpSpPr>
      <p:grpSpPr>
        <a:xfrm>
          <a:off x="0" y="0"/>
          <a:ext cx="0" cy="0"/>
          <a:chOff x="0" y="0"/>
          <a:chExt cx="0" cy="0"/>
        </a:xfrm>
      </p:grpSpPr>
      <p:sp>
        <p:nvSpPr>
          <p:cNvPr id="528" name="Shape 528"/>
          <p:cNvSpPr>
            <a:spLocks noGrp="1"/>
          </p:cNvSpPr>
          <p:nvPr>
            <p:ph type="body" sz="half" idx="1"/>
          </p:nvPr>
        </p:nvSpPr>
        <p:spPr>
          <a:xfrm>
            <a:off x="269238" y="1218282"/>
            <a:ext cx="4930337" cy="4931036"/>
          </a:xfrm>
          <a:prstGeom prst="rect">
            <a:avLst/>
          </a:prstGeom>
        </p:spPr>
        <p:txBody>
          <a:bodyPr lIns="91423" tIns="91423" rIns="91423" bIns="91423">
            <a:noAutofit/>
          </a:bodyPr>
          <a:lstStyle>
            <a:lvl1pPr marL="0" indent="0" defTabSz="914194">
              <a:lnSpc>
                <a:spcPct val="90000"/>
              </a:lnSpc>
              <a:spcBef>
                <a:spcPts val="500"/>
              </a:spcBef>
              <a:buSzTx/>
              <a:buFontTx/>
              <a:buNone/>
              <a:defRPr>
                <a:solidFill>
                  <a:srgbClr val="FFFFFF"/>
                </a:solidFill>
                <a:latin typeface="Segoe UI Light"/>
                <a:ea typeface="Segoe UI Light"/>
                <a:cs typeface="Segoe UI Light"/>
                <a:sym typeface="Segoe UI Light"/>
              </a:defRPr>
            </a:lvl1pPr>
            <a:lvl2pPr marL="0" indent="0" defTabSz="914194">
              <a:lnSpc>
                <a:spcPct val="90000"/>
              </a:lnSpc>
              <a:spcBef>
                <a:spcPts val="500"/>
              </a:spcBef>
              <a:buSzTx/>
              <a:buFontTx/>
              <a:buNone/>
              <a:defRPr>
                <a:solidFill>
                  <a:srgbClr val="FFFFFF"/>
                </a:solidFill>
                <a:latin typeface="Segoe UI Light"/>
                <a:ea typeface="Segoe UI Light"/>
                <a:cs typeface="Segoe UI Light"/>
                <a:sym typeface="Segoe UI Light"/>
              </a:defRPr>
            </a:lvl2pPr>
            <a:lvl3pPr marL="0" indent="0" defTabSz="914194">
              <a:lnSpc>
                <a:spcPct val="90000"/>
              </a:lnSpc>
              <a:spcBef>
                <a:spcPts val="500"/>
              </a:spcBef>
              <a:buSzTx/>
              <a:buFontTx/>
              <a:buNone/>
              <a:defRPr>
                <a:solidFill>
                  <a:srgbClr val="FFFFFF"/>
                </a:solidFill>
                <a:latin typeface="Segoe UI Light"/>
                <a:ea typeface="Segoe UI Light"/>
                <a:cs typeface="Segoe UI Light"/>
                <a:sym typeface="Segoe UI Light"/>
              </a:defRPr>
            </a:lvl3pPr>
            <a:lvl4pPr marL="0" indent="0" defTabSz="914194">
              <a:lnSpc>
                <a:spcPct val="90000"/>
              </a:lnSpc>
              <a:spcBef>
                <a:spcPts val="500"/>
              </a:spcBef>
              <a:buSzTx/>
              <a:buFontTx/>
              <a:buNone/>
              <a:defRPr>
                <a:solidFill>
                  <a:srgbClr val="FFFFFF"/>
                </a:solidFill>
                <a:latin typeface="Segoe UI Light"/>
                <a:ea typeface="Segoe UI Light"/>
                <a:cs typeface="Segoe UI Light"/>
                <a:sym typeface="Segoe UI Light"/>
              </a:defRPr>
            </a:lvl4pPr>
            <a:lvl5pPr marL="0" indent="0" defTabSz="914194">
              <a:lnSpc>
                <a:spcPct val="90000"/>
              </a:lnSpc>
              <a:spcBef>
                <a:spcPts val="500"/>
              </a:spcBef>
              <a:buSzTx/>
              <a:buFontTx/>
              <a:buNone/>
              <a:defRPr>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55316049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40341914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24pt Title/48pt header">
    <p:bg>
      <p:bgPr>
        <a:solidFill>
          <a:srgbClr val="FFFFFF"/>
        </a:solidFill>
        <a:effectLst/>
      </p:bgPr>
    </p:bg>
    <p:spTree>
      <p:nvGrpSpPr>
        <p:cNvPr id="1" name=""/>
        <p:cNvGrpSpPr/>
        <p:nvPr/>
      </p:nvGrpSpPr>
      <p:grpSpPr>
        <a:xfrm>
          <a:off x="0" y="0"/>
          <a:ext cx="0" cy="0"/>
          <a:chOff x="0" y="0"/>
          <a:chExt cx="0" cy="0"/>
        </a:xfrm>
      </p:grpSpPr>
      <p:sp>
        <p:nvSpPr>
          <p:cNvPr id="544" name="Shape 544"/>
          <p:cNvSpPr>
            <a:spLocks noGrp="1"/>
          </p:cNvSpPr>
          <p:nvPr>
            <p:ph type="body" sz="half" idx="1"/>
          </p:nvPr>
        </p:nvSpPr>
        <p:spPr>
          <a:xfrm>
            <a:off x="254453" y="1470574"/>
            <a:ext cx="8082586" cy="2378394"/>
          </a:xfrm>
          <a:prstGeom prst="rect">
            <a:avLst/>
          </a:prstGeom>
        </p:spPr>
        <p:txBody>
          <a:bodyPr lIns="91423" tIns="91423" rIns="91423" bIns="91423">
            <a:noAutofit/>
          </a:bodyPr>
          <a:lstStyle>
            <a:lvl1pPr marL="0" indent="0" defTabSz="914194">
              <a:lnSpc>
                <a:spcPct val="90000"/>
              </a:lnSpc>
              <a:spcBef>
                <a:spcPts val="1100"/>
              </a:spcBef>
              <a:buSzTx/>
              <a:buFontTx/>
              <a:buNone/>
              <a:defRPr sz="4700">
                <a:solidFill>
                  <a:srgbClr val="505050"/>
                </a:solidFill>
                <a:latin typeface="Segoe UI Light"/>
                <a:ea typeface="Segoe UI Light"/>
                <a:cs typeface="Segoe UI Light"/>
                <a:sym typeface="Segoe UI Light"/>
              </a:defRPr>
            </a:lvl1pPr>
            <a:lvl2pPr marL="0" indent="336050" defTabSz="914194">
              <a:lnSpc>
                <a:spcPct val="90000"/>
              </a:lnSpc>
              <a:spcBef>
                <a:spcPts val="1100"/>
              </a:spcBef>
              <a:buSzTx/>
              <a:buFontTx/>
              <a:buNone/>
              <a:defRPr sz="4700">
                <a:solidFill>
                  <a:srgbClr val="505050"/>
                </a:solidFill>
                <a:latin typeface="Segoe UI Light"/>
                <a:ea typeface="Segoe UI Light"/>
                <a:cs typeface="Segoe UI Light"/>
                <a:sym typeface="Segoe UI Light"/>
              </a:defRPr>
            </a:lvl2pPr>
            <a:lvl3pPr marL="0" indent="560083" defTabSz="914194">
              <a:lnSpc>
                <a:spcPct val="90000"/>
              </a:lnSpc>
              <a:spcBef>
                <a:spcPts val="1100"/>
              </a:spcBef>
              <a:buSzTx/>
              <a:buFontTx/>
              <a:buNone/>
              <a:defRPr sz="4700">
                <a:solidFill>
                  <a:srgbClr val="505050"/>
                </a:solidFill>
                <a:latin typeface="Segoe UI Light"/>
                <a:ea typeface="Segoe UI Light"/>
                <a:cs typeface="Segoe UI Light"/>
                <a:sym typeface="Segoe UI Light"/>
              </a:defRPr>
            </a:lvl3pPr>
            <a:lvl4pPr marL="0" indent="784114" defTabSz="914194">
              <a:lnSpc>
                <a:spcPct val="90000"/>
              </a:lnSpc>
              <a:spcBef>
                <a:spcPts val="1100"/>
              </a:spcBef>
              <a:buSzTx/>
              <a:buFontTx/>
              <a:buNone/>
              <a:defRPr sz="4700">
                <a:solidFill>
                  <a:srgbClr val="505050"/>
                </a:solidFill>
                <a:latin typeface="Segoe UI Light"/>
                <a:ea typeface="Segoe UI Light"/>
                <a:cs typeface="Segoe UI Light"/>
                <a:sym typeface="Segoe UI Light"/>
              </a:defRPr>
            </a:lvl4pPr>
            <a:lvl5pPr marL="0" indent="1008146" defTabSz="914194">
              <a:lnSpc>
                <a:spcPct val="90000"/>
              </a:lnSpc>
              <a:spcBef>
                <a:spcPts val="1100"/>
              </a:spcBef>
              <a:buSzTx/>
              <a:buFontTx/>
              <a:buNone/>
              <a:defRPr sz="4700">
                <a:solidFill>
                  <a:srgbClr val="50505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545" name="Shape 545"/>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74085064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8 Categories">
    <p:bg>
      <p:bgPr>
        <a:solidFill>
          <a:srgbClr val="FFFFFF"/>
        </a:solidFill>
        <a:effectLst/>
      </p:bgPr>
    </p:bg>
    <p:spTree>
      <p:nvGrpSpPr>
        <p:cNvPr id="1" name=""/>
        <p:cNvGrpSpPr/>
        <p:nvPr/>
      </p:nvGrpSpPr>
      <p:grpSpPr>
        <a:xfrm>
          <a:off x="0" y="0"/>
          <a:ext cx="0" cy="0"/>
          <a:chOff x="0" y="0"/>
          <a:chExt cx="0" cy="0"/>
        </a:xfrm>
      </p:grpSpPr>
      <p:sp>
        <p:nvSpPr>
          <p:cNvPr id="552" name="Shape 552"/>
          <p:cNvSpPr>
            <a:spLocks noGrp="1"/>
          </p:cNvSpPr>
          <p:nvPr>
            <p:ph type="body" sz="quarter" idx="1"/>
          </p:nvPr>
        </p:nvSpPr>
        <p:spPr>
          <a:xfrm>
            <a:off x="269417" y="368327"/>
            <a:ext cx="6274790" cy="448271"/>
          </a:xfrm>
          <a:prstGeom prst="rect">
            <a:avLst/>
          </a:prstGeom>
        </p:spPr>
        <p:txBody>
          <a:bodyPr lIns="146276" tIns="146276" rIns="146276" bIns="146276" anchor="ctr">
            <a:noAutofit/>
          </a:bodyPr>
          <a:lstStyle>
            <a:lvl1pPr marL="0" indent="0" defTabSz="914194">
              <a:lnSpc>
                <a:spcPts val="2700"/>
              </a:lnSpc>
              <a:spcBef>
                <a:spcPts val="0"/>
              </a:spcBef>
              <a:buSzTx/>
              <a:buFontTx/>
              <a:buNone/>
              <a:defRPr>
                <a:solidFill>
                  <a:srgbClr val="505050"/>
                </a:solidFill>
                <a:latin typeface="Segoe UI Light"/>
                <a:ea typeface="Segoe UI Light"/>
                <a:cs typeface="Segoe UI Light"/>
                <a:sym typeface="Segoe UI Light"/>
              </a:defRPr>
            </a:lvl1pPr>
            <a:lvl2pPr marL="0" indent="336050" defTabSz="914194">
              <a:lnSpc>
                <a:spcPts val="2700"/>
              </a:lnSpc>
              <a:spcBef>
                <a:spcPts val="0"/>
              </a:spcBef>
              <a:buSzTx/>
              <a:buFontTx/>
              <a:buNone/>
              <a:defRPr>
                <a:solidFill>
                  <a:srgbClr val="505050"/>
                </a:solidFill>
                <a:latin typeface="Segoe UI Light"/>
                <a:ea typeface="Segoe UI Light"/>
                <a:cs typeface="Segoe UI Light"/>
                <a:sym typeface="Segoe UI Light"/>
              </a:defRPr>
            </a:lvl2pPr>
            <a:lvl3pPr marL="0" indent="560083" defTabSz="914194">
              <a:lnSpc>
                <a:spcPts val="2700"/>
              </a:lnSpc>
              <a:spcBef>
                <a:spcPts val="0"/>
              </a:spcBef>
              <a:buSzTx/>
              <a:buFontTx/>
              <a:buNone/>
              <a:defRPr>
                <a:solidFill>
                  <a:srgbClr val="505050"/>
                </a:solidFill>
                <a:latin typeface="Segoe UI Light"/>
                <a:ea typeface="Segoe UI Light"/>
                <a:cs typeface="Segoe UI Light"/>
                <a:sym typeface="Segoe UI Light"/>
              </a:defRPr>
            </a:lvl3pPr>
            <a:lvl4pPr marL="0" indent="784114" defTabSz="914194">
              <a:lnSpc>
                <a:spcPts val="2700"/>
              </a:lnSpc>
              <a:spcBef>
                <a:spcPts val="0"/>
              </a:spcBef>
              <a:buSzTx/>
              <a:buFontTx/>
              <a:buNone/>
              <a:defRPr>
                <a:solidFill>
                  <a:srgbClr val="505050"/>
                </a:solidFill>
                <a:latin typeface="Segoe UI Light"/>
                <a:ea typeface="Segoe UI Light"/>
                <a:cs typeface="Segoe UI Light"/>
                <a:sym typeface="Segoe UI Light"/>
              </a:defRPr>
            </a:lvl4pPr>
            <a:lvl5pPr marL="0" indent="1008146" defTabSz="914194">
              <a:lnSpc>
                <a:spcPts val="2700"/>
              </a:lnSpc>
              <a:spcBef>
                <a:spcPts val="0"/>
              </a:spcBef>
              <a:buSzTx/>
              <a:buFontTx/>
              <a:buNone/>
              <a:defRPr>
                <a:solidFill>
                  <a:srgbClr val="50505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553" name="Shape 553"/>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31685002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Gray Background &amp; Tiles">
    <p:bg>
      <p:bgPr>
        <a:solidFill>
          <a:srgbClr val="505050"/>
        </a:solidFill>
        <a:effectLst/>
      </p:bgPr>
    </p:bg>
    <p:spTree>
      <p:nvGrpSpPr>
        <p:cNvPr id="1" name=""/>
        <p:cNvGrpSpPr/>
        <p:nvPr/>
      </p:nvGrpSpPr>
      <p:grpSpPr>
        <a:xfrm>
          <a:off x="0" y="0"/>
          <a:ext cx="0" cy="0"/>
          <a:chOff x="0" y="0"/>
          <a:chExt cx="0" cy="0"/>
        </a:xfrm>
      </p:grpSpPr>
      <p:grpSp>
        <p:nvGrpSpPr>
          <p:cNvPr id="575" name="Group 575"/>
          <p:cNvGrpSpPr/>
          <p:nvPr/>
        </p:nvGrpSpPr>
        <p:grpSpPr>
          <a:xfrm>
            <a:off x="273132" y="291071"/>
            <a:ext cx="11653524" cy="6125746"/>
            <a:chOff x="0" y="0"/>
            <a:chExt cx="11653522" cy="6125744"/>
          </a:xfrm>
        </p:grpSpPr>
        <p:pic>
          <p:nvPicPr>
            <p:cNvPr id="567" name="image18.png" descr="NewGridTile_8x8.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349"/>
              <a:ext cx="3585462" cy="3585969"/>
            </a:xfrm>
            <a:prstGeom prst="rect">
              <a:avLst/>
            </a:prstGeom>
            <a:ln w="12700" cap="flat">
              <a:noFill/>
              <a:miter lim="400000"/>
            </a:ln>
            <a:effectLst/>
          </p:spPr>
        </p:pic>
        <p:pic>
          <p:nvPicPr>
            <p:cNvPr id="568" name="image18.png" descr="NewGridTile_8x8.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71398" y="1588"/>
              <a:ext cx="3585461" cy="3585969"/>
            </a:xfrm>
            <a:prstGeom prst="rect">
              <a:avLst/>
            </a:prstGeom>
            <a:ln w="12700" cap="flat">
              <a:noFill/>
              <a:miter lim="400000"/>
            </a:ln>
            <a:effectLst/>
          </p:spPr>
        </p:pic>
        <p:pic>
          <p:nvPicPr>
            <p:cNvPr id="569" name="image18.png" descr="NewGridTile_8x8.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5938" y="1349"/>
              <a:ext cx="3585461" cy="3585969"/>
            </a:xfrm>
            <a:prstGeom prst="rect">
              <a:avLst/>
            </a:prstGeom>
            <a:ln w="12700" cap="flat">
              <a:noFill/>
              <a:miter lim="400000"/>
            </a:ln>
            <a:effectLst/>
          </p:spPr>
        </p:pic>
        <p:pic>
          <p:nvPicPr>
            <p:cNvPr id="570" name="image19.png" descr="NewGridTile_8x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9" y="3586087"/>
              <a:ext cx="3585461" cy="2532598"/>
            </a:xfrm>
            <a:prstGeom prst="rect">
              <a:avLst/>
            </a:prstGeom>
            <a:ln w="12700" cap="flat">
              <a:noFill/>
              <a:miter lim="400000"/>
            </a:ln>
            <a:effectLst/>
          </p:spPr>
        </p:pic>
        <p:pic>
          <p:nvPicPr>
            <p:cNvPr id="571" name="image20.png" descr="NewGridTile_8x8.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71398" y="3586207"/>
              <a:ext cx="3585461" cy="2539539"/>
            </a:xfrm>
            <a:prstGeom prst="rect">
              <a:avLst/>
            </a:prstGeom>
            <a:ln w="12700" cap="flat">
              <a:noFill/>
              <a:miter lim="400000"/>
            </a:ln>
            <a:effectLst/>
          </p:spPr>
        </p:pic>
        <p:pic>
          <p:nvPicPr>
            <p:cNvPr id="572" name="image20.png" descr="NewGridTile_8x8.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85938" y="3585968"/>
              <a:ext cx="3585461" cy="2539777"/>
            </a:xfrm>
            <a:prstGeom prst="rect">
              <a:avLst/>
            </a:prstGeom>
            <a:ln w="12700" cap="flat">
              <a:noFill/>
              <a:miter lim="400000"/>
            </a:ln>
            <a:effectLst/>
          </p:spPr>
        </p:pic>
        <p:pic>
          <p:nvPicPr>
            <p:cNvPr id="573" name="image21.png" descr="NewGridTile_8x8.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57097" y="0"/>
              <a:ext cx="896426" cy="3585969"/>
            </a:xfrm>
            <a:prstGeom prst="rect">
              <a:avLst/>
            </a:prstGeom>
            <a:ln w="12700" cap="flat">
              <a:noFill/>
              <a:miter lim="400000"/>
            </a:ln>
            <a:effectLst/>
          </p:spPr>
        </p:pic>
        <p:pic>
          <p:nvPicPr>
            <p:cNvPr id="574" name="image22.png" descr="NewGridTile_8x8.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57097" y="3584058"/>
              <a:ext cx="896426" cy="2539538"/>
            </a:xfrm>
            <a:prstGeom prst="rect">
              <a:avLst/>
            </a:prstGeom>
            <a:ln w="12700" cap="flat">
              <a:noFill/>
              <a:miter lim="400000"/>
            </a:ln>
            <a:effectLst/>
          </p:spPr>
        </p:pic>
      </p:grpSp>
      <p:sp>
        <p:nvSpPr>
          <p:cNvPr id="576" name="Shape 576"/>
          <p:cNvSpPr>
            <a:spLocks noGrp="1"/>
          </p:cNvSpPr>
          <p:nvPr>
            <p:ph type="body" idx="1"/>
          </p:nvPr>
        </p:nvSpPr>
        <p:spPr>
          <a:xfrm>
            <a:off x="269241" y="2080953"/>
            <a:ext cx="11653523" cy="3507604"/>
          </a:xfrm>
          <a:prstGeom prst="rect">
            <a:avLst/>
          </a:prstGeom>
        </p:spPr>
        <p:txBody>
          <a:bodyPr lIns="91423" tIns="91423" rIns="91423" bIns="91423">
            <a:noAutofit/>
          </a:bodyPr>
          <a:lstStyle>
            <a:lvl1pPr marL="0" indent="0"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1pPr>
            <a:lvl2pPr marL="0" indent="336050"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2pPr>
            <a:lvl3pPr marL="0" indent="560083"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3pPr>
            <a:lvl4pPr marL="0" indent="784114"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4pPr>
            <a:lvl5pPr marL="0" indent="1008146"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577" name="Shape 577"/>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529863636"/>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Gray Background No Tiles">
    <p:bg>
      <p:bgPr>
        <a:solidFill>
          <a:srgbClr val="505050"/>
        </a:solidFill>
        <a:effectLst/>
      </p:bgPr>
    </p:bg>
    <p:spTree>
      <p:nvGrpSpPr>
        <p:cNvPr id="1" name=""/>
        <p:cNvGrpSpPr/>
        <p:nvPr/>
      </p:nvGrpSpPr>
      <p:grpSpPr>
        <a:xfrm>
          <a:off x="0" y="0"/>
          <a:ext cx="0" cy="0"/>
          <a:chOff x="0" y="0"/>
          <a:chExt cx="0" cy="0"/>
        </a:xfrm>
      </p:grpSpPr>
      <p:sp>
        <p:nvSpPr>
          <p:cNvPr id="584" name="Shape 584"/>
          <p:cNvSpPr>
            <a:spLocks noGrp="1"/>
          </p:cNvSpPr>
          <p:nvPr>
            <p:ph type="body" idx="1"/>
          </p:nvPr>
        </p:nvSpPr>
        <p:spPr>
          <a:xfrm>
            <a:off x="269241" y="2080953"/>
            <a:ext cx="11653523" cy="3507604"/>
          </a:xfrm>
          <a:prstGeom prst="rect">
            <a:avLst/>
          </a:prstGeom>
        </p:spPr>
        <p:txBody>
          <a:bodyPr lIns="91423" tIns="91423" rIns="91423" bIns="91423">
            <a:noAutofit/>
          </a:bodyPr>
          <a:lstStyle>
            <a:lvl1pPr marL="0" indent="0"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1pPr>
            <a:lvl2pPr marL="0" indent="336050"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2pPr>
            <a:lvl3pPr marL="0" indent="560083"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3pPr>
            <a:lvl4pPr marL="0" indent="784114"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4pPr>
            <a:lvl5pPr marL="0" indent="1008146" defTabSz="914194">
              <a:lnSpc>
                <a:spcPct val="90000"/>
              </a:lnSpc>
              <a:spcBef>
                <a:spcPts val="2000"/>
              </a:spcBef>
              <a:buSzTx/>
              <a:buFontTx/>
              <a:buNone/>
              <a:defRPr sz="86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585" name="Shape 585"/>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48209170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54pt Text- Gray Background">
    <p:bg>
      <p:bgPr>
        <a:solidFill>
          <a:srgbClr val="505050"/>
        </a:solidFill>
        <a:effectLst/>
      </p:bgPr>
    </p:bg>
    <p:spTree>
      <p:nvGrpSpPr>
        <p:cNvPr id="1" name=""/>
        <p:cNvGrpSpPr/>
        <p:nvPr/>
      </p:nvGrpSpPr>
      <p:grpSpPr>
        <a:xfrm>
          <a:off x="0" y="0"/>
          <a:ext cx="0" cy="0"/>
          <a:chOff x="0" y="0"/>
          <a:chExt cx="0" cy="0"/>
        </a:xfrm>
      </p:grpSpPr>
      <p:sp>
        <p:nvSpPr>
          <p:cNvPr id="592" name="Shape 592"/>
          <p:cNvSpPr>
            <a:spLocks noGrp="1"/>
          </p:cNvSpPr>
          <p:nvPr>
            <p:ph type="body" sz="half" idx="1"/>
          </p:nvPr>
        </p:nvSpPr>
        <p:spPr>
          <a:xfrm>
            <a:off x="269241" y="291069"/>
            <a:ext cx="11653523" cy="1793104"/>
          </a:xfrm>
          <a:prstGeom prst="rect">
            <a:avLst/>
          </a:prstGeom>
        </p:spPr>
        <p:txBody>
          <a:bodyPr lIns="91423" tIns="91423" rIns="91423" bIns="91423">
            <a:noAutofit/>
          </a:bodyPr>
          <a:lstStyle>
            <a:lvl1pPr marL="0" indent="0" defTabSz="914194">
              <a:lnSpc>
                <a:spcPct val="90000"/>
              </a:lnSpc>
              <a:spcBef>
                <a:spcPts val="1200"/>
              </a:spcBef>
              <a:buSzTx/>
              <a:buFontTx/>
              <a:buNone/>
              <a:defRPr sz="5300">
                <a:solidFill>
                  <a:srgbClr val="FFFFFF"/>
                </a:solidFill>
                <a:latin typeface="Segoe UI Light"/>
                <a:ea typeface="Segoe UI Light"/>
                <a:cs typeface="Segoe UI Light"/>
                <a:sym typeface="Segoe UI Light"/>
              </a:defRPr>
            </a:lvl1pPr>
            <a:lvl2pPr marL="0" indent="336050" defTabSz="914194">
              <a:lnSpc>
                <a:spcPct val="90000"/>
              </a:lnSpc>
              <a:spcBef>
                <a:spcPts val="1200"/>
              </a:spcBef>
              <a:buSzTx/>
              <a:buFontTx/>
              <a:buNone/>
              <a:defRPr sz="5300">
                <a:solidFill>
                  <a:srgbClr val="FFFFFF"/>
                </a:solidFill>
                <a:latin typeface="Segoe UI Light"/>
                <a:ea typeface="Segoe UI Light"/>
                <a:cs typeface="Segoe UI Light"/>
                <a:sym typeface="Segoe UI Light"/>
              </a:defRPr>
            </a:lvl2pPr>
            <a:lvl3pPr marL="0" indent="560083" defTabSz="914194">
              <a:lnSpc>
                <a:spcPct val="90000"/>
              </a:lnSpc>
              <a:spcBef>
                <a:spcPts val="1200"/>
              </a:spcBef>
              <a:buSzTx/>
              <a:buFontTx/>
              <a:buNone/>
              <a:defRPr sz="5300">
                <a:solidFill>
                  <a:srgbClr val="FFFFFF"/>
                </a:solidFill>
                <a:latin typeface="Segoe UI Light"/>
                <a:ea typeface="Segoe UI Light"/>
                <a:cs typeface="Segoe UI Light"/>
                <a:sym typeface="Segoe UI Light"/>
              </a:defRPr>
            </a:lvl3pPr>
            <a:lvl4pPr marL="0" indent="784114" defTabSz="914194">
              <a:lnSpc>
                <a:spcPct val="90000"/>
              </a:lnSpc>
              <a:spcBef>
                <a:spcPts val="1200"/>
              </a:spcBef>
              <a:buSzTx/>
              <a:buFontTx/>
              <a:buNone/>
              <a:defRPr sz="5300">
                <a:solidFill>
                  <a:srgbClr val="FFFFFF"/>
                </a:solidFill>
                <a:latin typeface="Segoe UI Light"/>
                <a:ea typeface="Segoe UI Light"/>
                <a:cs typeface="Segoe UI Light"/>
                <a:sym typeface="Segoe UI Light"/>
              </a:defRPr>
            </a:lvl4pPr>
            <a:lvl5pPr marL="0" indent="1008146" defTabSz="914194">
              <a:lnSpc>
                <a:spcPct val="90000"/>
              </a:lnSpc>
              <a:spcBef>
                <a:spcPts val="1200"/>
              </a:spcBef>
              <a:buSzTx/>
              <a:buFontTx/>
              <a:buNone/>
              <a:defRPr sz="53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593" name="Shape 593"/>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863977633"/>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hank You Slide Solid">
    <p:bg>
      <p:bgPr>
        <a:solidFill>
          <a:srgbClr val="FFFFFF"/>
        </a:solidFill>
        <a:effectLst/>
      </p:bgPr>
    </p:bg>
    <p:spTree>
      <p:nvGrpSpPr>
        <p:cNvPr id="1" name=""/>
        <p:cNvGrpSpPr/>
        <p:nvPr/>
      </p:nvGrpSpPr>
      <p:grpSpPr>
        <a:xfrm>
          <a:off x="0" y="0"/>
          <a:ext cx="0" cy="0"/>
          <a:chOff x="0" y="0"/>
          <a:chExt cx="0" cy="0"/>
        </a:xfrm>
      </p:grpSpPr>
      <p:sp>
        <p:nvSpPr>
          <p:cNvPr id="600" name="Shape 600"/>
          <p:cNvSpPr>
            <a:spLocks noGrp="1"/>
          </p:cNvSpPr>
          <p:nvPr>
            <p:ph type="title"/>
          </p:nvPr>
        </p:nvSpPr>
        <p:spPr>
          <a:xfrm>
            <a:off x="269241" y="2622113"/>
            <a:ext cx="11007661" cy="1703430"/>
          </a:xfrm>
          <a:prstGeom prst="rect">
            <a:avLst/>
          </a:prstGeom>
        </p:spPr>
        <p:txBody>
          <a:bodyPr lIns="91423" tIns="91423" rIns="91423" bIns="91423">
            <a:noAutofit/>
          </a:bodyPr>
          <a:lstStyle>
            <a:lvl1pPr defTabSz="914194">
              <a:lnSpc>
                <a:spcPct val="90000"/>
              </a:lnSpc>
              <a:defRPr sz="5900" spc="-100">
                <a:solidFill>
                  <a:srgbClr val="505050"/>
                </a:solidFill>
                <a:latin typeface="Segoe UI Light"/>
                <a:ea typeface="Segoe UI Light"/>
                <a:cs typeface="Segoe UI Light"/>
                <a:sym typeface="Segoe UI Light"/>
              </a:defRPr>
            </a:lvl1pPr>
          </a:lstStyle>
          <a:p>
            <a:r>
              <a:t>Title Text</a:t>
            </a:r>
          </a:p>
        </p:txBody>
      </p:sp>
      <p:pic>
        <p:nvPicPr>
          <p:cNvPr id="601" name="image23.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0997" y="482865"/>
            <a:ext cx="1225866" cy="261495"/>
          </a:xfrm>
          <a:prstGeom prst="rect">
            <a:avLst/>
          </a:prstGeom>
          <a:ln w="12700">
            <a:miter lim="400000"/>
          </a:ln>
        </p:spPr>
      </p:pic>
      <p:sp>
        <p:nvSpPr>
          <p:cNvPr id="602" name="Shape 602"/>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45328830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Closing Slide">
    <p:bg>
      <p:bgPr>
        <a:solidFill>
          <a:srgbClr val="0072C6"/>
        </a:solidFill>
        <a:effectLst/>
      </p:bgPr>
    </p:bg>
    <p:spTree>
      <p:nvGrpSpPr>
        <p:cNvPr id="1" name=""/>
        <p:cNvGrpSpPr/>
        <p:nvPr/>
      </p:nvGrpSpPr>
      <p:grpSpPr>
        <a:xfrm>
          <a:off x="0" y="0"/>
          <a:ext cx="0" cy="0"/>
          <a:chOff x="0" y="0"/>
          <a:chExt cx="0" cy="0"/>
        </a:xfrm>
      </p:grpSpPr>
      <p:pic>
        <p:nvPicPr>
          <p:cNvPr id="609" name="image24.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201" y="3083654"/>
            <a:ext cx="3223862" cy="690696"/>
          </a:xfrm>
          <a:prstGeom prst="rect">
            <a:avLst/>
          </a:prstGeom>
          <a:ln w="12700">
            <a:miter lim="400000"/>
          </a:ln>
        </p:spPr>
      </p:pic>
      <p:sp>
        <p:nvSpPr>
          <p:cNvPr id="610" name="Shape 610"/>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768332939"/>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1_Custom Layout">
    <p:bg>
      <p:bgPr>
        <a:solidFill>
          <a:srgbClr val="FFFFFF"/>
        </a:solidFill>
        <a:effectLst/>
      </p:bgPr>
    </p:bg>
    <p:spTree>
      <p:nvGrpSpPr>
        <p:cNvPr id="1" name=""/>
        <p:cNvGrpSpPr/>
        <p:nvPr/>
      </p:nvGrpSpPr>
      <p:grpSpPr>
        <a:xfrm>
          <a:off x="0" y="0"/>
          <a:ext cx="0" cy="0"/>
          <a:chOff x="0" y="0"/>
          <a:chExt cx="0" cy="0"/>
        </a:xfrm>
      </p:grpSpPr>
      <p:pic>
        <p:nvPicPr>
          <p:cNvPr id="617" name="image2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 y="4"/>
            <a:ext cx="12191377" cy="6858626"/>
          </a:xfrm>
          <a:prstGeom prst="rect">
            <a:avLst/>
          </a:prstGeom>
          <a:ln w="12700">
            <a:miter lim="400000"/>
          </a:ln>
        </p:spPr>
      </p:pic>
      <p:sp>
        <p:nvSpPr>
          <p:cNvPr id="618" name="Shape 618"/>
          <p:cNvSpPr/>
          <p:nvPr/>
        </p:nvSpPr>
        <p:spPr>
          <a:xfrm rot="19623283">
            <a:off x="-2729068" y="-1972225"/>
            <a:ext cx="13344816" cy="6091216"/>
          </a:xfrm>
          <a:custGeom>
            <a:avLst/>
            <a:gdLst/>
            <a:ahLst/>
            <a:cxnLst>
              <a:cxn ang="0">
                <a:pos x="wd2" y="hd2"/>
              </a:cxn>
              <a:cxn ang="5400000">
                <a:pos x="wd2" y="hd2"/>
              </a:cxn>
              <a:cxn ang="10800000">
                <a:pos x="wd2" y="hd2"/>
              </a:cxn>
              <a:cxn ang="16200000">
                <a:pos x="wd2" y="hd2"/>
              </a:cxn>
            </a:cxnLst>
            <a:rect l="0" t="0" r="r" b="b"/>
            <a:pathLst>
              <a:path w="21600" h="21600" extrusionOk="0">
                <a:moveTo>
                  <a:pt x="6388" y="0"/>
                </a:moveTo>
                <a:lnTo>
                  <a:pt x="21600" y="21600"/>
                </a:lnTo>
                <a:lnTo>
                  <a:pt x="0" y="21600"/>
                </a:lnTo>
                <a:close/>
              </a:path>
            </a:pathLst>
          </a:custGeom>
          <a:gradFill>
            <a:gsLst>
              <a:gs pos="62000">
                <a:srgbClr val="FFFFFF">
                  <a:alpha val="44000"/>
                </a:srgbClr>
              </a:gs>
              <a:gs pos="100000">
                <a:srgbClr val="FFFFFF">
                  <a:alpha val="0"/>
                </a:srgbClr>
              </a:gs>
            </a:gsLst>
            <a:lin ang="5400000"/>
          </a:gradFill>
          <a:ln w="12700">
            <a:miter lim="400000"/>
          </a:ln>
        </p:spPr>
        <p:txBody>
          <a:bodyPr lIns="45719" rIns="45719"/>
          <a:lstStyle/>
          <a:p>
            <a:pPr algn="ctr" defTabSz="914085" hangingPunct="0">
              <a:lnSpc>
                <a:spcPct val="90000"/>
              </a:lnSpc>
              <a:defRPr sz="2400">
                <a:solidFill>
                  <a:srgbClr val="FFFFFF"/>
                </a:solidFill>
                <a:latin typeface="Segoe UI"/>
                <a:ea typeface="Segoe UI"/>
                <a:cs typeface="Segoe UI"/>
                <a:sym typeface="Segoe UI"/>
              </a:defRPr>
            </a:pPr>
            <a:endParaRPr sz="2400" kern="0">
              <a:solidFill>
                <a:srgbClr val="FFFFFF"/>
              </a:solidFill>
              <a:latin typeface="Segoe UI"/>
              <a:ea typeface="Segoe UI"/>
              <a:cs typeface="Segoe UI"/>
              <a:sym typeface="Segoe UI"/>
            </a:endParaRPr>
          </a:p>
        </p:txBody>
      </p:sp>
      <p:sp>
        <p:nvSpPr>
          <p:cNvPr id="619" name="Shape 619"/>
          <p:cNvSpPr>
            <a:spLocks noGrp="1"/>
          </p:cNvSpPr>
          <p:nvPr>
            <p:ph type="body" sz="quarter" idx="1"/>
          </p:nvPr>
        </p:nvSpPr>
        <p:spPr>
          <a:xfrm>
            <a:off x="269244" y="291069"/>
            <a:ext cx="11653527" cy="896552"/>
          </a:xfrm>
          <a:prstGeom prst="rect">
            <a:avLst/>
          </a:prstGeom>
        </p:spPr>
        <p:txBody>
          <a:bodyPr lIns="146276" tIns="146276" rIns="146276" bIns="146276">
            <a:noAutofit/>
          </a:bodyPr>
          <a:lstStyle>
            <a:lvl1pPr marL="0" indent="0" defTabSz="914194">
              <a:lnSpc>
                <a:spcPct val="90000"/>
              </a:lnSpc>
              <a:spcBef>
                <a:spcPts val="900"/>
              </a:spcBef>
              <a:buSzTx/>
              <a:buFontTx/>
              <a:buNone/>
              <a:defRPr sz="3900">
                <a:solidFill>
                  <a:srgbClr val="282828"/>
                </a:solidFill>
                <a:latin typeface="Segoe UI Light"/>
                <a:ea typeface="Segoe UI Light"/>
                <a:cs typeface="Segoe UI Light"/>
                <a:sym typeface="Segoe UI Light"/>
              </a:defRPr>
            </a:lvl1pPr>
            <a:lvl2pPr marL="0" indent="336139" defTabSz="914194">
              <a:lnSpc>
                <a:spcPct val="90000"/>
              </a:lnSpc>
              <a:spcBef>
                <a:spcPts val="900"/>
              </a:spcBef>
              <a:buSzTx/>
              <a:buFontTx/>
              <a:buNone/>
              <a:defRPr sz="3900">
                <a:solidFill>
                  <a:srgbClr val="282828"/>
                </a:solidFill>
                <a:latin typeface="Segoe UI Light"/>
                <a:ea typeface="Segoe UI Light"/>
                <a:cs typeface="Segoe UI Light"/>
                <a:sym typeface="Segoe UI Light"/>
              </a:defRPr>
            </a:lvl2pPr>
            <a:lvl3pPr marL="0" indent="560231" defTabSz="914194">
              <a:lnSpc>
                <a:spcPct val="90000"/>
              </a:lnSpc>
              <a:spcBef>
                <a:spcPts val="900"/>
              </a:spcBef>
              <a:buSzTx/>
              <a:buFontTx/>
              <a:buNone/>
              <a:defRPr sz="3900">
                <a:solidFill>
                  <a:srgbClr val="282828"/>
                </a:solidFill>
                <a:latin typeface="Segoe UI Light"/>
                <a:ea typeface="Segoe UI Light"/>
                <a:cs typeface="Segoe UI Light"/>
                <a:sym typeface="Segoe UI Light"/>
              </a:defRPr>
            </a:lvl3pPr>
            <a:lvl4pPr marL="0" indent="784323" defTabSz="914194">
              <a:lnSpc>
                <a:spcPct val="90000"/>
              </a:lnSpc>
              <a:spcBef>
                <a:spcPts val="900"/>
              </a:spcBef>
              <a:buSzTx/>
              <a:buFontTx/>
              <a:buNone/>
              <a:defRPr sz="3900">
                <a:solidFill>
                  <a:srgbClr val="282828"/>
                </a:solidFill>
                <a:latin typeface="Segoe UI Light"/>
                <a:ea typeface="Segoe UI Light"/>
                <a:cs typeface="Segoe UI Light"/>
                <a:sym typeface="Segoe UI Light"/>
              </a:defRPr>
            </a:lvl4pPr>
            <a:lvl5pPr marL="0" indent="1008414" defTabSz="914194">
              <a:lnSpc>
                <a:spcPct val="90000"/>
              </a:lnSpc>
              <a:spcBef>
                <a:spcPts val="900"/>
              </a:spcBef>
              <a:buSzTx/>
              <a:buFontTx/>
              <a:buNone/>
              <a:defRPr sz="3900">
                <a:solidFill>
                  <a:srgbClr val="282828"/>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620" name="Shape 620"/>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38934617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2_50pt Title/30pt Sub/Image BG">
    <p:bg>
      <p:bgPr>
        <a:gradFill flip="none" rotWithShape="1">
          <a:gsLst>
            <a:gs pos="2917">
              <a:srgbClr val="577FB2"/>
            </a:gs>
            <a:gs pos="100000">
              <a:srgbClr val="9CBED7"/>
            </a:gs>
          </a:gsLst>
          <a:lin ang="5400000" scaled="0"/>
        </a:gradFill>
        <a:effectLst/>
      </p:bgPr>
    </p:bg>
    <p:spTree>
      <p:nvGrpSpPr>
        <p:cNvPr id="1" name=""/>
        <p:cNvGrpSpPr/>
        <p:nvPr/>
      </p:nvGrpSpPr>
      <p:grpSpPr>
        <a:xfrm>
          <a:off x="0" y="0"/>
          <a:ext cx="0" cy="0"/>
          <a:chOff x="0" y="0"/>
          <a:chExt cx="0" cy="0"/>
        </a:xfrm>
      </p:grpSpPr>
      <p:sp>
        <p:nvSpPr>
          <p:cNvPr id="627" name="Shape 627"/>
          <p:cNvSpPr>
            <a:spLocks noGrp="1"/>
          </p:cNvSpPr>
          <p:nvPr>
            <p:ph type="body" sz="quarter" idx="1"/>
          </p:nvPr>
        </p:nvSpPr>
        <p:spPr>
          <a:xfrm>
            <a:off x="269240" y="298849"/>
            <a:ext cx="10757100" cy="888771"/>
          </a:xfrm>
          <a:prstGeom prst="rect">
            <a:avLst/>
          </a:prstGeom>
        </p:spPr>
        <p:txBody>
          <a:bodyPr lIns="146276" tIns="146276" rIns="146276" bIns="146276">
            <a:noAutofit/>
          </a:bodyPr>
          <a:lstStyle>
            <a:lvl1pPr marL="0" indent="0" defTabSz="914194">
              <a:lnSpc>
                <a:spcPts val="5300"/>
              </a:lnSpc>
              <a:spcBef>
                <a:spcPts val="0"/>
              </a:spcBef>
              <a:buSzTx/>
              <a:buFontTx/>
              <a:buNone/>
              <a:defRPr sz="4900">
                <a:solidFill>
                  <a:srgbClr val="FFFFFF"/>
                </a:solidFill>
                <a:latin typeface="Segoe UI Light"/>
                <a:ea typeface="Segoe UI Light"/>
                <a:cs typeface="Segoe UI Light"/>
                <a:sym typeface="Segoe UI Light"/>
              </a:defRPr>
            </a:lvl1pPr>
            <a:lvl2pPr marL="0" indent="0" defTabSz="914194">
              <a:lnSpc>
                <a:spcPts val="5300"/>
              </a:lnSpc>
              <a:spcBef>
                <a:spcPts val="0"/>
              </a:spcBef>
              <a:buSzTx/>
              <a:buFontTx/>
              <a:buNone/>
              <a:defRPr sz="4900">
                <a:solidFill>
                  <a:srgbClr val="FFFFFF"/>
                </a:solidFill>
                <a:latin typeface="Segoe UI Light"/>
                <a:ea typeface="Segoe UI Light"/>
                <a:cs typeface="Segoe UI Light"/>
                <a:sym typeface="Segoe UI Light"/>
              </a:defRPr>
            </a:lvl2pPr>
            <a:lvl3pPr marL="550580" indent="-549020" defTabSz="914194">
              <a:lnSpc>
                <a:spcPts val="5300"/>
              </a:lnSpc>
              <a:spcBef>
                <a:spcPts val="0"/>
              </a:spcBef>
              <a:buSzPct val="90000"/>
              <a:buFontTx/>
              <a:buChar char="•"/>
              <a:defRPr sz="4900">
                <a:solidFill>
                  <a:srgbClr val="FFFFFF"/>
                </a:solidFill>
                <a:latin typeface="Segoe UI Light"/>
                <a:ea typeface="Segoe UI Light"/>
                <a:cs typeface="Segoe UI Light"/>
                <a:sym typeface="Segoe UI Light"/>
              </a:defRPr>
            </a:lvl3pPr>
            <a:lvl4pPr marL="550580" indent="-549020" defTabSz="914194">
              <a:lnSpc>
                <a:spcPts val="5300"/>
              </a:lnSpc>
              <a:spcBef>
                <a:spcPts val="0"/>
              </a:spcBef>
              <a:buSzPct val="90000"/>
              <a:buFontTx/>
              <a:buChar char="•"/>
              <a:defRPr sz="4900">
                <a:solidFill>
                  <a:srgbClr val="FFFFFF"/>
                </a:solidFill>
                <a:latin typeface="Segoe UI Light"/>
                <a:ea typeface="Segoe UI Light"/>
                <a:cs typeface="Segoe UI Light"/>
                <a:sym typeface="Segoe UI Light"/>
              </a:defRPr>
            </a:lvl4pPr>
            <a:lvl5pPr marL="550580" indent="-549020" defTabSz="914194">
              <a:lnSpc>
                <a:spcPts val="5300"/>
              </a:lnSpc>
              <a:spcBef>
                <a:spcPts val="0"/>
              </a:spcBef>
              <a:buSzPct val="90000"/>
              <a:buFontTx/>
              <a:buChar char="•"/>
              <a:defRPr sz="49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628" name="Shape 628"/>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78832370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2_Title Only">
    <p:bg>
      <p:bgPr>
        <a:solidFill>
          <a:srgbClr val="FFFFFF"/>
        </a:solidFill>
        <a:effectLst/>
      </p:bgPr>
    </p:bg>
    <p:spTree>
      <p:nvGrpSpPr>
        <p:cNvPr id="1" name=""/>
        <p:cNvGrpSpPr/>
        <p:nvPr/>
      </p:nvGrpSpPr>
      <p:grpSpPr>
        <a:xfrm>
          <a:off x="0" y="0"/>
          <a:ext cx="0" cy="0"/>
          <a:chOff x="0" y="0"/>
          <a:chExt cx="0" cy="0"/>
        </a:xfrm>
      </p:grpSpPr>
      <p:sp>
        <p:nvSpPr>
          <p:cNvPr id="635" name="Shape 635"/>
          <p:cNvSpPr>
            <a:spLocks noGrp="1"/>
          </p:cNvSpPr>
          <p:nvPr>
            <p:ph type="title"/>
          </p:nvPr>
        </p:nvSpPr>
        <p:spPr>
          <a:xfrm>
            <a:off x="268926" y="286380"/>
            <a:ext cx="11653527" cy="1313820"/>
          </a:xfrm>
          <a:prstGeom prst="rect">
            <a:avLst/>
          </a:prstGeom>
        </p:spPr>
        <p:txBody>
          <a:bodyPr lIns="91423" tIns="91423" rIns="91423" bIns="91423" anchor="t">
            <a:noAutofit/>
          </a:bodyPr>
          <a:lstStyle>
            <a:lvl1pPr defTabSz="914194">
              <a:lnSpc>
                <a:spcPct val="90000"/>
              </a:lnSpc>
              <a:defRPr sz="5300" spc="-100">
                <a:solidFill>
                  <a:srgbClr val="DC3C00"/>
                </a:solidFill>
                <a:latin typeface="Segoe UI Light"/>
                <a:ea typeface="Segoe UI Light"/>
                <a:cs typeface="Segoe UI Light"/>
                <a:sym typeface="Segoe UI Light"/>
              </a:defRPr>
            </a:lvl1pPr>
          </a:lstStyle>
          <a:p>
            <a:r>
              <a:t>Title Text</a:t>
            </a:r>
          </a:p>
        </p:txBody>
      </p:sp>
      <p:sp>
        <p:nvSpPr>
          <p:cNvPr id="636" name="Shape 636"/>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76620006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29641116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Custom Layout">
    <p:bg>
      <p:bgPr>
        <a:solidFill>
          <a:srgbClr val="FFFFFF"/>
        </a:solidFill>
        <a:effectLst/>
      </p:bgPr>
    </p:bg>
    <p:spTree>
      <p:nvGrpSpPr>
        <p:cNvPr id="1" name=""/>
        <p:cNvGrpSpPr/>
        <p:nvPr/>
      </p:nvGrpSpPr>
      <p:grpSpPr>
        <a:xfrm>
          <a:off x="0" y="0"/>
          <a:ext cx="0" cy="0"/>
          <a:chOff x="0" y="0"/>
          <a:chExt cx="0" cy="0"/>
        </a:xfrm>
      </p:grpSpPr>
      <p:pic>
        <p:nvPicPr>
          <p:cNvPr id="643" name="image2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4" y="4"/>
            <a:ext cx="12191377" cy="6858626"/>
          </a:xfrm>
          <a:prstGeom prst="rect">
            <a:avLst/>
          </a:prstGeom>
          <a:ln w="12700">
            <a:miter lim="400000"/>
          </a:ln>
        </p:spPr>
      </p:pic>
      <p:sp>
        <p:nvSpPr>
          <p:cNvPr id="644" name="Shape 644"/>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942926211"/>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Statement">
    <p:bg>
      <p:bgPr>
        <a:solidFill>
          <a:srgbClr val="0072C6"/>
        </a:solidFill>
        <a:effectLst/>
      </p:bgPr>
    </p:bg>
    <p:spTree>
      <p:nvGrpSpPr>
        <p:cNvPr id="1" name=""/>
        <p:cNvGrpSpPr/>
        <p:nvPr/>
      </p:nvGrpSpPr>
      <p:grpSpPr>
        <a:xfrm>
          <a:off x="0" y="0"/>
          <a:ext cx="0" cy="0"/>
          <a:chOff x="0" y="0"/>
          <a:chExt cx="0" cy="0"/>
        </a:xfrm>
      </p:grpSpPr>
      <p:sp>
        <p:nvSpPr>
          <p:cNvPr id="651" name="Shape 651"/>
          <p:cNvSpPr>
            <a:spLocks noGrp="1"/>
          </p:cNvSpPr>
          <p:nvPr>
            <p:ph type="body" sz="quarter" idx="1"/>
          </p:nvPr>
        </p:nvSpPr>
        <p:spPr>
          <a:xfrm>
            <a:off x="4550881" y="1579366"/>
            <a:ext cx="3592555" cy="3753720"/>
          </a:xfrm>
          <a:prstGeom prst="rect">
            <a:avLst/>
          </a:prstGeom>
        </p:spPr>
        <p:txBody>
          <a:bodyPr lIns="91423" tIns="91423" rIns="91423" bIns="91423" anchor="ctr">
            <a:noAutofit/>
          </a:bodyPr>
          <a:lstStyle>
            <a:lvl1pPr marL="0" indent="0" defTabSz="914194">
              <a:lnSpc>
                <a:spcPts val="5800"/>
              </a:lnSpc>
              <a:spcBef>
                <a:spcPts val="0"/>
              </a:spcBef>
              <a:buSzTx/>
              <a:buFontTx/>
              <a:buNone/>
              <a:defRPr sz="5300">
                <a:solidFill>
                  <a:srgbClr val="FFFFFF"/>
                </a:solidFill>
                <a:latin typeface="Segoe UI Light"/>
                <a:ea typeface="Segoe UI Light"/>
                <a:cs typeface="Segoe UI Light"/>
                <a:sym typeface="Segoe UI Light"/>
              </a:defRPr>
            </a:lvl1pPr>
            <a:lvl2pPr marL="858354" indent="-522272" defTabSz="914194">
              <a:lnSpc>
                <a:spcPts val="5800"/>
              </a:lnSpc>
              <a:spcBef>
                <a:spcPts val="0"/>
              </a:spcBef>
              <a:buSzPct val="90000"/>
              <a:buFontTx/>
              <a:buChar char="•"/>
              <a:defRPr sz="5300">
                <a:solidFill>
                  <a:srgbClr val="FFFFFF"/>
                </a:solidFill>
                <a:latin typeface="Segoe UI Light"/>
                <a:ea typeface="Segoe UI Light"/>
                <a:cs typeface="Segoe UI Light"/>
                <a:sym typeface="Segoe UI Light"/>
              </a:defRPr>
            </a:lvl2pPr>
            <a:lvl3pPr marL="1153881" indent="-593745" defTabSz="914194">
              <a:lnSpc>
                <a:spcPts val="5800"/>
              </a:lnSpc>
              <a:spcBef>
                <a:spcPts val="0"/>
              </a:spcBef>
              <a:buSzPct val="90000"/>
              <a:buFontTx/>
              <a:buChar char="•"/>
              <a:defRPr sz="5300">
                <a:solidFill>
                  <a:srgbClr val="FFFFFF"/>
                </a:solidFill>
                <a:latin typeface="Segoe UI Light"/>
                <a:ea typeface="Segoe UI Light"/>
                <a:cs typeface="Segoe UI Light"/>
                <a:sym typeface="Segoe UI Light"/>
              </a:defRPr>
            </a:lvl3pPr>
            <a:lvl4pPr marL="1443908" indent="-659717" defTabSz="914194">
              <a:lnSpc>
                <a:spcPts val="5800"/>
              </a:lnSpc>
              <a:spcBef>
                <a:spcPts val="0"/>
              </a:spcBef>
              <a:buSzPct val="90000"/>
              <a:buFontTx/>
              <a:buChar char="•"/>
              <a:defRPr sz="5300">
                <a:solidFill>
                  <a:srgbClr val="FFFFFF"/>
                </a:solidFill>
                <a:latin typeface="Segoe UI Light"/>
                <a:ea typeface="Segoe UI Light"/>
                <a:cs typeface="Segoe UI Light"/>
                <a:sym typeface="Segoe UI Light"/>
              </a:defRPr>
            </a:lvl4pPr>
            <a:lvl5pPr marL="1667962" indent="-659717" defTabSz="914194">
              <a:lnSpc>
                <a:spcPts val="5800"/>
              </a:lnSpc>
              <a:spcBef>
                <a:spcPts val="0"/>
              </a:spcBef>
              <a:buSzPct val="90000"/>
              <a:buFontTx/>
              <a:buChar char="•"/>
              <a:defRPr sz="53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p:nvPr/>
        </p:nvSpPr>
        <p:spPr>
          <a:xfrm>
            <a:off x="3854937" y="1199479"/>
            <a:ext cx="537846" cy="537912"/>
          </a:xfrm>
          <a:prstGeom prst="rect">
            <a:avLst/>
          </a:prstGeom>
          <a:solidFill>
            <a:srgbClr val="FFFFFF"/>
          </a:solidFill>
          <a:ln w="12700">
            <a:miter lim="400000"/>
          </a:ln>
        </p:spPr>
        <p:txBody>
          <a:bodyPr lIns="45719" rIns="45719"/>
          <a:lstStyle/>
          <a:p>
            <a:pPr algn="ctr" defTabSz="913929" hangingPunct="0">
              <a:lnSpc>
                <a:spcPct val="90000"/>
              </a:lnSpc>
              <a:defRPr sz="2400">
                <a:solidFill>
                  <a:srgbClr val="FFFFFF"/>
                </a:solidFill>
                <a:latin typeface="Segoe UI"/>
                <a:ea typeface="Segoe UI"/>
                <a:cs typeface="Segoe UI"/>
                <a:sym typeface="Segoe UI"/>
              </a:defRPr>
            </a:pPr>
            <a:endParaRPr sz="2400" kern="0">
              <a:solidFill>
                <a:srgbClr val="FFFFFF"/>
              </a:solidFill>
              <a:latin typeface="Segoe UI"/>
              <a:ea typeface="Segoe UI"/>
              <a:cs typeface="Segoe UI"/>
              <a:sym typeface="Segoe UI"/>
            </a:endParaRPr>
          </a:p>
        </p:txBody>
      </p:sp>
      <p:sp>
        <p:nvSpPr>
          <p:cNvPr id="653" name="Shape 653"/>
          <p:cNvSpPr/>
          <p:nvPr/>
        </p:nvSpPr>
        <p:spPr>
          <a:xfrm>
            <a:off x="7772137" y="5132468"/>
            <a:ext cx="537846" cy="537913"/>
          </a:xfrm>
          <a:prstGeom prst="rect">
            <a:avLst/>
          </a:prstGeom>
          <a:solidFill>
            <a:srgbClr val="FFFFFF"/>
          </a:solidFill>
          <a:ln w="12700">
            <a:miter lim="400000"/>
          </a:ln>
        </p:spPr>
        <p:txBody>
          <a:bodyPr lIns="45719" rIns="45719"/>
          <a:lstStyle/>
          <a:p>
            <a:pPr algn="ctr" defTabSz="913929" hangingPunct="0">
              <a:lnSpc>
                <a:spcPct val="90000"/>
              </a:lnSpc>
              <a:defRPr sz="2400">
                <a:solidFill>
                  <a:srgbClr val="FFFFFF"/>
                </a:solidFill>
                <a:latin typeface="Segoe UI"/>
                <a:ea typeface="Segoe UI"/>
                <a:cs typeface="Segoe UI"/>
                <a:sym typeface="Segoe UI"/>
              </a:defRPr>
            </a:pPr>
            <a:endParaRPr sz="2400" kern="0">
              <a:solidFill>
                <a:srgbClr val="FFFFFF"/>
              </a:solidFill>
              <a:latin typeface="Segoe UI"/>
              <a:ea typeface="Segoe UI"/>
              <a:cs typeface="Segoe UI"/>
              <a:sym typeface="Segoe UI"/>
            </a:endParaRPr>
          </a:p>
        </p:txBody>
      </p:sp>
      <p:sp>
        <p:nvSpPr>
          <p:cNvPr id="654" name="Shape 654"/>
          <p:cNvSpPr/>
          <p:nvPr/>
        </p:nvSpPr>
        <p:spPr>
          <a:xfrm>
            <a:off x="3865538" y="5132468"/>
            <a:ext cx="537846" cy="537913"/>
          </a:xfrm>
          <a:prstGeom prst="rect">
            <a:avLst/>
          </a:prstGeom>
          <a:solidFill>
            <a:srgbClr val="FFFFFF"/>
          </a:solidFill>
          <a:ln w="12700">
            <a:miter lim="400000"/>
          </a:ln>
        </p:spPr>
        <p:txBody>
          <a:bodyPr lIns="45719" rIns="45719"/>
          <a:lstStyle/>
          <a:p>
            <a:pPr algn="ctr" defTabSz="913929" hangingPunct="0">
              <a:lnSpc>
                <a:spcPct val="90000"/>
              </a:lnSpc>
              <a:defRPr sz="2400">
                <a:solidFill>
                  <a:srgbClr val="FFFFFF"/>
                </a:solidFill>
                <a:latin typeface="Segoe UI"/>
                <a:ea typeface="Segoe UI"/>
                <a:cs typeface="Segoe UI"/>
                <a:sym typeface="Segoe UI"/>
              </a:defRPr>
            </a:pPr>
            <a:endParaRPr sz="2400" kern="0">
              <a:solidFill>
                <a:srgbClr val="FFFFFF"/>
              </a:solidFill>
              <a:latin typeface="Segoe UI"/>
              <a:ea typeface="Segoe UI"/>
              <a:cs typeface="Segoe UI"/>
              <a:sym typeface="Segoe UI"/>
            </a:endParaRPr>
          </a:p>
        </p:txBody>
      </p:sp>
      <p:sp>
        <p:nvSpPr>
          <p:cNvPr id="655" name="Shape 655"/>
          <p:cNvSpPr/>
          <p:nvPr/>
        </p:nvSpPr>
        <p:spPr>
          <a:xfrm>
            <a:off x="7799216" y="1187620"/>
            <a:ext cx="537846" cy="537913"/>
          </a:xfrm>
          <a:prstGeom prst="rect">
            <a:avLst/>
          </a:prstGeom>
          <a:solidFill>
            <a:srgbClr val="FFFFFF"/>
          </a:solidFill>
          <a:ln w="12700">
            <a:miter lim="400000"/>
          </a:ln>
        </p:spPr>
        <p:txBody>
          <a:bodyPr lIns="45719" rIns="45719"/>
          <a:lstStyle/>
          <a:p>
            <a:pPr algn="ctr" defTabSz="913929" hangingPunct="0">
              <a:lnSpc>
                <a:spcPct val="90000"/>
              </a:lnSpc>
              <a:defRPr sz="2400">
                <a:solidFill>
                  <a:srgbClr val="FFFFFF"/>
                </a:solidFill>
                <a:latin typeface="Segoe UI"/>
                <a:ea typeface="Segoe UI"/>
                <a:cs typeface="Segoe UI"/>
                <a:sym typeface="Segoe UI"/>
              </a:defRPr>
            </a:pPr>
            <a:endParaRPr sz="2400" kern="0">
              <a:solidFill>
                <a:srgbClr val="FFFFFF"/>
              </a:solidFill>
              <a:latin typeface="Segoe UI"/>
              <a:ea typeface="Segoe UI"/>
              <a:cs typeface="Segoe UI"/>
              <a:sym typeface="Segoe UI"/>
            </a:endParaRPr>
          </a:p>
        </p:txBody>
      </p:sp>
      <p:sp>
        <p:nvSpPr>
          <p:cNvPr id="656" name="Shape 656"/>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759077114"/>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Blank - Accent 2">
    <p:bg>
      <p:bgPr>
        <a:solidFill>
          <a:srgbClr val="008272"/>
        </a:solidFill>
        <a:effectLst/>
      </p:bgPr>
    </p:bg>
    <p:spTree>
      <p:nvGrpSpPr>
        <p:cNvPr id="1" name=""/>
        <p:cNvGrpSpPr/>
        <p:nvPr/>
      </p:nvGrpSpPr>
      <p:grpSpPr>
        <a:xfrm>
          <a:off x="0" y="0"/>
          <a:ext cx="0" cy="0"/>
          <a:chOff x="0" y="0"/>
          <a:chExt cx="0" cy="0"/>
        </a:xfrm>
      </p:grpSpPr>
      <p:sp>
        <p:nvSpPr>
          <p:cNvPr id="663" name="Shape 663"/>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45094995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5_Title Only">
    <p:bg>
      <p:bgPr>
        <a:solidFill>
          <a:srgbClr val="0072C6"/>
        </a:solidFill>
        <a:effectLst/>
      </p:bgPr>
    </p:bg>
    <p:spTree>
      <p:nvGrpSpPr>
        <p:cNvPr id="1" name=""/>
        <p:cNvGrpSpPr/>
        <p:nvPr/>
      </p:nvGrpSpPr>
      <p:grpSpPr>
        <a:xfrm>
          <a:off x="0" y="0"/>
          <a:ext cx="0" cy="0"/>
          <a:chOff x="0" y="0"/>
          <a:chExt cx="0" cy="0"/>
        </a:xfrm>
      </p:grpSpPr>
      <p:sp>
        <p:nvSpPr>
          <p:cNvPr id="670" name="Shape 670"/>
          <p:cNvSpPr>
            <a:spLocks noGrp="1"/>
          </p:cNvSpPr>
          <p:nvPr>
            <p:ph type="title"/>
          </p:nvPr>
        </p:nvSpPr>
        <p:spPr>
          <a:xfrm>
            <a:off x="268926" y="2457735"/>
            <a:ext cx="11653524" cy="1419542"/>
          </a:xfrm>
          <a:prstGeom prst="rect">
            <a:avLst/>
          </a:prstGeom>
        </p:spPr>
        <p:txBody>
          <a:bodyPr lIns="91423" tIns="91423" rIns="91423" bIns="91423" anchor="t">
            <a:noAutofit/>
          </a:bodyPr>
          <a:lstStyle>
            <a:lvl1pPr defTabSz="914194">
              <a:lnSpc>
                <a:spcPct val="90000"/>
              </a:lnSpc>
              <a:defRPr sz="5900" spc="-100">
                <a:solidFill>
                  <a:srgbClr val="FFFFFF"/>
                </a:solidFill>
                <a:latin typeface="Segoe UI Light"/>
                <a:ea typeface="Segoe UI Light"/>
                <a:cs typeface="Segoe UI Light"/>
                <a:sym typeface="Segoe UI Light"/>
              </a:defRPr>
            </a:lvl1pPr>
          </a:lstStyle>
          <a:p>
            <a:r>
              <a:t>Title Text</a:t>
            </a:r>
          </a:p>
        </p:txBody>
      </p:sp>
      <p:sp>
        <p:nvSpPr>
          <p:cNvPr id="671" name="Shape 671"/>
          <p:cNvSpPr/>
          <p:nvPr/>
        </p:nvSpPr>
        <p:spPr>
          <a:xfrm>
            <a:off x="7664745" y="5318978"/>
            <a:ext cx="4452556" cy="152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defTabSz="914194">
              <a:defRPr sz="9400">
                <a:solidFill>
                  <a:srgbClr val="C1E5FF"/>
                </a:solidFill>
                <a:latin typeface="Segoe UI Light"/>
                <a:ea typeface="Segoe UI Light"/>
                <a:cs typeface="Segoe UI Light"/>
                <a:sym typeface="Segoe UI Light"/>
              </a:defRPr>
            </a:lvl1pPr>
          </a:lstStyle>
          <a:p>
            <a:pPr hangingPunct="0">
              <a:defRPr sz="1800">
                <a:solidFill>
                  <a:srgbClr val="000000"/>
                </a:solidFill>
                <a:latin typeface="Segoe UI"/>
                <a:ea typeface="Segoe UI"/>
                <a:cs typeface="Segoe UI"/>
                <a:sym typeface="Segoe UI"/>
              </a:defRPr>
            </a:pPr>
            <a:r>
              <a:rPr kern="0"/>
              <a:t>demo</a:t>
            </a:r>
          </a:p>
        </p:txBody>
      </p:sp>
      <p:sp>
        <p:nvSpPr>
          <p:cNvPr id="672" name="Shape 672"/>
          <p:cNvSpPr>
            <a:spLocks noGrp="1"/>
          </p:cNvSpPr>
          <p:nvPr>
            <p:ph type="body" sz="half" idx="1"/>
          </p:nvPr>
        </p:nvSpPr>
        <p:spPr>
          <a:xfrm>
            <a:off x="269301" y="3877276"/>
            <a:ext cx="8534712"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FFFFFF"/>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FFFFFF"/>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FFFFFF"/>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FFFFFF"/>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673" name="Shape 673"/>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63507887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6_Title Only">
    <p:bg>
      <p:bgPr>
        <a:solidFill>
          <a:srgbClr val="0072C6"/>
        </a:solidFill>
        <a:effectLst/>
      </p:bgPr>
    </p:bg>
    <p:spTree>
      <p:nvGrpSpPr>
        <p:cNvPr id="1" name=""/>
        <p:cNvGrpSpPr/>
        <p:nvPr/>
      </p:nvGrpSpPr>
      <p:grpSpPr>
        <a:xfrm>
          <a:off x="0" y="0"/>
          <a:ext cx="0" cy="0"/>
          <a:chOff x="0" y="0"/>
          <a:chExt cx="0" cy="0"/>
        </a:xfrm>
      </p:grpSpPr>
      <p:sp>
        <p:nvSpPr>
          <p:cNvPr id="680" name="Shape 680"/>
          <p:cNvSpPr>
            <a:spLocks noGrp="1"/>
          </p:cNvSpPr>
          <p:nvPr>
            <p:ph type="title"/>
          </p:nvPr>
        </p:nvSpPr>
        <p:spPr>
          <a:xfrm>
            <a:off x="268926" y="2457735"/>
            <a:ext cx="11653524" cy="927941"/>
          </a:xfrm>
          <a:prstGeom prst="rect">
            <a:avLst/>
          </a:prstGeom>
        </p:spPr>
        <p:txBody>
          <a:bodyPr lIns="91423" tIns="91423" rIns="91423" bIns="91423" anchor="t">
            <a:noAutofit/>
          </a:bodyPr>
          <a:lstStyle>
            <a:lvl1pPr defTabSz="914194">
              <a:lnSpc>
                <a:spcPct val="90000"/>
              </a:lnSpc>
              <a:defRPr sz="5900" spc="-100">
                <a:solidFill>
                  <a:srgbClr val="FFFFFF"/>
                </a:solidFill>
                <a:latin typeface="Segoe UI Light"/>
                <a:ea typeface="Segoe UI Light"/>
                <a:cs typeface="Segoe UI Light"/>
                <a:sym typeface="Segoe UI Light"/>
              </a:defRPr>
            </a:lvl1pPr>
          </a:lstStyle>
          <a:p>
            <a:r>
              <a:t>Title Text</a:t>
            </a:r>
          </a:p>
        </p:txBody>
      </p:sp>
      <p:sp>
        <p:nvSpPr>
          <p:cNvPr id="681" name="Shape 681"/>
          <p:cNvSpPr/>
          <p:nvPr/>
        </p:nvSpPr>
        <p:spPr>
          <a:xfrm>
            <a:off x="7664745" y="5318978"/>
            <a:ext cx="4452556" cy="152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defTabSz="914194">
              <a:defRPr sz="9400">
                <a:solidFill>
                  <a:srgbClr val="C1E5FF"/>
                </a:solidFill>
                <a:latin typeface="Segoe UI Light"/>
                <a:ea typeface="Segoe UI Light"/>
                <a:cs typeface="Segoe UI Light"/>
                <a:sym typeface="Segoe UI Light"/>
              </a:defRPr>
            </a:lvl1pPr>
          </a:lstStyle>
          <a:p>
            <a:pPr hangingPunct="0">
              <a:defRPr sz="1800">
                <a:solidFill>
                  <a:srgbClr val="000000"/>
                </a:solidFill>
                <a:latin typeface="Segoe UI"/>
                <a:ea typeface="Segoe UI"/>
                <a:cs typeface="Segoe UI"/>
                <a:sym typeface="Segoe UI"/>
              </a:defRPr>
            </a:pPr>
            <a:r>
              <a:rPr kern="0"/>
              <a:t>video</a:t>
            </a:r>
          </a:p>
        </p:txBody>
      </p:sp>
      <p:sp>
        <p:nvSpPr>
          <p:cNvPr id="682" name="Shape 682"/>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4240345316"/>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9_Title Only">
    <p:bg>
      <p:bgPr>
        <a:solidFill>
          <a:srgbClr val="0072C6"/>
        </a:solidFill>
        <a:effectLst/>
      </p:bgPr>
    </p:bg>
    <p:spTree>
      <p:nvGrpSpPr>
        <p:cNvPr id="1" name=""/>
        <p:cNvGrpSpPr/>
        <p:nvPr/>
      </p:nvGrpSpPr>
      <p:grpSpPr>
        <a:xfrm>
          <a:off x="0" y="0"/>
          <a:ext cx="0" cy="0"/>
          <a:chOff x="0" y="0"/>
          <a:chExt cx="0" cy="0"/>
        </a:xfrm>
      </p:grpSpPr>
      <p:sp>
        <p:nvSpPr>
          <p:cNvPr id="689" name="Shape 689"/>
          <p:cNvSpPr>
            <a:spLocks noGrp="1"/>
          </p:cNvSpPr>
          <p:nvPr>
            <p:ph type="title"/>
          </p:nvPr>
        </p:nvSpPr>
        <p:spPr>
          <a:xfrm>
            <a:off x="268926" y="2457735"/>
            <a:ext cx="11653524" cy="1419542"/>
          </a:xfrm>
          <a:prstGeom prst="rect">
            <a:avLst/>
          </a:prstGeom>
        </p:spPr>
        <p:txBody>
          <a:bodyPr lIns="91423" tIns="91423" rIns="91423" bIns="91423" anchor="t">
            <a:noAutofit/>
          </a:bodyPr>
          <a:lstStyle>
            <a:lvl1pPr defTabSz="914194">
              <a:lnSpc>
                <a:spcPct val="90000"/>
              </a:lnSpc>
              <a:defRPr sz="5900" spc="-100">
                <a:solidFill>
                  <a:srgbClr val="FFFFFF"/>
                </a:solidFill>
                <a:latin typeface="Segoe UI Light"/>
                <a:ea typeface="Segoe UI Light"/>
                <a:cs typeface="Segoe UI Light"/>
                <a:sym typeface="Segoe UI Light"/>
              </a:defRPr>
            </a:lvl1pPr>
          </a:lstStyle>
          <a:p>
            <a:r>
              <a:t>Title Text</a:t>
            </a:r>
          </a:p>
        </p:txBody>
      </p:sp>
      <p:sp>
        <p:nvSpPr>
          <p:cNvPr id="690" name="Shape 690"/>
          <p:cNvSpPr/>
          <p:nvPr/>
        </p:nvSpPr>
        <p:spPr>
          <a:xfrm>
            <a:off x="5498384" y="5200000"/>
            <a:ext cx="6618917" cy="152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defTabSz="914194">
              <a:defRPr sz="9400">
                <a:solidFill>
                  <a:srgbClr val="C1E5FF"/>
                </a:solidFill>
                <a:latin typeface="Segoe UI Light"/>
                <a:ea typeface="Segoe UI Light"/>
                <a:cs typeface="Segoe UI Light"/>
                <a:sym typeface="Segoe UI Light"/>
              </a:defRPr>
            </a:lvl1pPr>
          </a:lstStyle>
          <a:p>
            <a:pPr hangingPunct="0">
              <a:defRPr sz="1800">
                <a:solidFill>
                  <a:srgbClr val="000000"/>
                </a:solidFill>
                <a:latin typeface="Segoe UI"/>
                <a:ea typeface="Segoe UI"/>
                <a:cs typeface="Segoe UI"/>
                <a:sym typeface="Segoe UI"/>
              </a:defRPr>
            </a:pPr>
            <a:r>
              <a:rPr kern="0"/>
              <a:t>customer</a:t>
            </a:r>
          </a:p>
        </p:txBody>
      </p:sp>
      <p:sp>
        <p:nvSpPr>
          <p:cNvPr id="691" name="Shape 691"/>
          <p:cNvSpPr>
            <a:spLocks noGrp="1"/>
          </p:cNvSpPr>
          <p:nvPr>
            <p:ph type="body" sz="half" idx="1"/>
          </p:nvPr>
        </p:nvSpPr>
        <p:spPr>
          <a:xfrm>
            <a:off x="269301" y="3877276"/>
            <a:ext cx="8534712"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FFFFFF"/>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FFFFFF"/>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FFFFFF"/>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FFFFFF"/>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692" name="Shape 692"/>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36242303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10_Title Only">
    <p:bg>
      <p:bgPr>
        <a:solidFill>
          <a:srgbClr val="DC3C00"/>
        </a:solidFill>
        <a:effectLst/>
      </p:bgPr>
    </p:bg>
    <p:spTree>
      <p:nvGrpSpPr>
        <p:cNvPr id="1" name=""/>
        <p:cNvGrpSpPr/>
        <p:nvPr/>
      </p:nvGrpSpPr>
      <p:grpSpPr>
        <a:xfrm>
          <a:off x="0" y="0"/>
          <a:ext cx="0" cy="0"/>
          <a:chOff x="0" y="0"/>
          <a:chExt cx="0" cy="0"/>
        </a:xfrm>
      </p:grpSpPr>
      <p:sp>
        <p:nvSpPr>
          <p:cNvPr id="699" name="Shape 699"/>
          <p:cNvSpPr>
            <a:spLocks noGrp="1"/>
          </p:cNvSpPr>
          <p:nvPr>
            <p:ph type="title"/>
          </p:nvPr>
        </p:nvSpPr>
        <p:spPr>
          <a:xfrm>
            <a:off x="268926" y="2457735"/>
            <a:ext cx="11653524" cy="1419542"/>
          </a:xfrm>
          <a:prstGeom prst="rect">
            <a:avLst/>
          </a:prstGeom>
        </p:spPr>
        <p:txBody>
          <a:bodyPr lIns="91423" tIns="91423" rIns="91423" bIns="91423" anchor="t">
            <a:noAutofit/>
          </a:bodyPr>
          <a:lstStyle>
            <a:lvl1pPr defTabSz="914194">
              <a:lnSpc>
                <a:spcPct val="90000"/>
              </a:lnSpc>
              <a:defRPr sz="5900" spc="-100">
                <a:solidFill>
                  <a:srgbClr val="FFFFFF"/>
                </a:solidFill>
                <a:latin typeface="Segoe UI Light"/>
                <a:ea typeface="Segoe UI Light"/>
                <a:cs typeface="Segoe UI Light"/>
                <a:sym typeface="Segoe UI Light"/>
              </a:defRPr>
            </a:lvl1pPr>
          </a:lstStyle>
          <a:p>
            <a:r>
              <a:t>Title Text</a:t>
            </a:r>
          </a:p>
        </p:txBody>
      </p:sp>
      <p:sp>
        <p:nvSpPr>
          <p:cNvPr id="700" name="Shape 700"/>
          <p:cNvSpPr/>
          <p:nvPr/>
        </p:nvSpPr>
        <p:spPr>
          <a:xfrm>
            <a:off x="3780235" y="5200000"/>
            <a:ext cx="8337064" cy="152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defTabSz="914194">
              <a:defRPr sz="9400">
                <a:solidFill>
                  <a:srgbClr val="FFD5C5"/>
                </a:solidFill>
                <a:latin typeface="Segoe UI Light"/>
                <a:ea typeface="Segoe UI Light"/>
                <a:cs typeface="Segoe UI Light"/>
                <a:sym typeface="Segoe UI Light"/>
              </a:defRPr>
            </a:lvl1pPr>
          </a:lstStyle>
          <a:p>
            <a:pPr hangingPunct="0">
              <a:defRPr sz="1800">
                <a:solidFill>
                  <a:srgbClr val="000000"/>
                </a:solidFill>
                <a:latin typeface="Segoe UI"/>
                <a:ea typeface="Segoe UI"/>
                <a:cs typeface="Segoe UI"/>
                <a:sym typeface="Segoe UI"/>
              </a:defRPr>
            </a:pPr>
            <a:r>
              <a:rPr kern="0"/>
              <a:t>customer</a:t>
            </a:r>
          </a:p>
        </p:txBody>
      </p:sp>
      <p:sp>
        <p:nvSpPr>
          <p:cNvPr id="701" name="Shape 701"/>
          <p:cNvSpPr>
            <a:spLocks noGrp="1"/>
          </p:cNvSpPr>
          <p:nvPr>
            <p:ph type="body" sz="half" idx="1"/>
          </p:nvPr>
        </p:nvSpPr>
        <p:spPr>
          <a:xfrm>
            <a:off x="269301" y="3877276"/>
            <a:ext cx="8534712"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FFFFFF"/>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FFFFFF"/>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FFFFFF"/>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FFFFFF"/>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702" name="Shape 702"/>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772467519"/>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4_48pt Title">
    <p:bg>
      <p:bgPr>
        <a:solidFill>
          <a:srgbClr val="008272"/>
        </a:solidFill>
        <a:effectLst/>
      </p:bgPr>
    </p:bg>
    <p:spTree>
      <p:nvGrpSpPr>
        <p:cNvPr id="1" name=""/>
        <p:cNvGrpSpPr/>
        <p:nvPr/>
      </p:nvGrpSpPr>
      <p:grpSpPr>
        <a:xfrm>
          <a:off x="0" y="0"/>
          <a:ext cx="0" cy="0"/>
          <a:chOff x="0" y="0"/>
          <a:chExt cx="0" cy="0"/>
        </a:xfrm>
      </p:grpSpPr>
      <p:sp>
        <p:nvSpPr>
          <p:cNvPr id="709" name="Shape 709"/>
          <p:cNvSpPr>
            <a:spLocks noGrp="1"/>
          </p:cNvSpPr>
          <p:nvPr>
            <p:ph type="title"/>
          </p:nvPr>
        </p:nvSpPr>
        <p:spPr>
          <a:xfrm>
            <a:off x="268926" y="2457735"/>
            <a:ext cx="11653524" cy="1419542"/>
          </a:xfrm>
          <a:prstGeom prst="rect">
            <a:avLst/>
          </a:prstGeom>
        </p:spPr>
        <p:txBody>
          <a:bodyPr lIns="91423" tIns="91423" rIns="91423" bIns="91423" anchor="t">
            <a:noAutofit/>
          </a:bodyPr>
          <a:lstStyle>
            <a:lvl1pPr defTabSz="914194">
              <a:lnSpc>
                <a:spcPct val="90000"/>
              </a:lnSpc>
              <a:defRPr sz="5900" spc="-100">
                <a:solidFill>
                  <a:srgbClr val="FFFFFF"/>
                </a:solidFill>
                <a:latin typeface="Segoe UI Light"/>
                <a:ea typeface="Segoe UI Light"/>
                <a:cs typeface="Segoe UI Light"/>
                <a:sym typeface="Segoe UI Light"/>
              </a:defRPr>
            </a:lvl1pPr>
          </a:lstStyle>
          <a:p>
            <a:r>
              <a:t>Title Text</a:t>
            </a:r>
          </a:p>
        </p:txBody>
      </p:sp>
      <p:sp>
        <p:nvSpPr>
          <p:cNvPr id="710" name="Shape 710"/>
          <p:cNvSpPr/>
          <p:nvPr/>
        </p:nvSpPr>
        <p:spPr>
          <a:xfrm>
            <a:off x="5423682" y="5200000"/>
            <a:ext cx="6693618" cy="152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defTabSz="914194">
              <a:defRPr sz="9400">
                <a:solidFill>
                  <a:srgbClr val="B3FFF6"/>
                </a:solidFill>
                <a:latin typeface="Segoe UI Light"/>
                <a:ea typeface="Segoe UI Light"/>
                <a:cs typeface="Segoe UI Light"/>
                <a:sym typeface="Segoe UI Light"/>
              </a:defRPr>
            </a:lvl1pPr>
          </a:lstStyle>
          <a:p>
            <a:pPr hangingPunct="0">
              <a:defRPr sz="1800">
                <a:solidFill>
                  <a:srgbClr val="000000"/>
                </a:solidFill>
                <a:latin typeface="Segoe UI"/>
                <a:ea typeface="Segoe UI"/>
                <a:cs typeface="Segoe UI"/>
                <a:sym typeface="Segoe UI"/>
              </a:defRPr>
            </a:pPr>
            <a:r>
              <a:rPr kern="0"/>
              <a:t>customer</a:t>
            </a:r>
          </a:p>
        </p:txBody>
      </p:sp>
      <p:sp>
        <p:nvSpPr>
          <p:cNvPr id="711" name="Shape 711"/>
          <p:cNvSpPr>
            <a:spLocks noGrp="1"/>
          </p:cNvSpPr>
          <p:nvPr>
            <p:ph type="body" sz="half" idx="1"/>
          </p:nvPr>
        </p:nvSpPr>
        <p:spPr>
          <a:xfrm>
            <a:off x="269301" y="3877276"/>
            <a:ext cx="8534712"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FFFFFF"/>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FFFFFF"/>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FFFFFF"/>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FFFFFF"/>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712" name="Shape 712"/>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781125322"/>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5_48pt Title">
    <p:bg>
      <p:bgPr>
        <a:solidFill>
          <a:srgbClr val="68217A"/>
        </a:solidFill>
        <a:effectLst/>
      </p:bgPr>
    </p:bg>
    <p:spTree>
      <p:nvGrpSpPr>
        <p:cNvPr id="1" name=""/>
        <p:cNvGrpSpPr/>
        <p:nvPr/>
      </p:nvGrpSpPr>
      <p:grpSpPr>
        <a:xfrm>
          <a:off x="0" y="0"/>
          <a:ext cx="0" cy="0"/>
          <a:chOff x="0" y="0"/>
          <a:chExt cx="0" cy="0"/>
        </a:xfrm>
      </p:grpSpPr>
      <p:sp>
        <p:nvSpPr>
          <p:cNvPr id="719" name="Shape 719"/>
          <p:cNvSpPr>
            <a:spLocks noGrp="1"/>
          </p:cNvSpPr>
          <p:nvPr>
            <p:ph type="title"/>
          </p:nvPr>
        </p:nvSpPr>
        <p:spPr>
          <a:xfrm>
            <a:off x="268926" y="2457735"/>
            <a:ext cx="11653524" cy="1419542"/>
          </a:xfrm>
          <a:prstGeom prst="rect">
            <a:avLst/>
          </a:prstGeom>
        </p:spPr>
        <p:txBody>
          <a:bodyPr lIns="91423" tIns="91423" rIns="91423" bIns="91423" anchor="t">
            <a:noAutofit/>
          </a:bodyPr>
          <a:lstStyle>
            <a:lvl1pPr defTabSz="914194">
              <a:lnSpc>
                <a:spcPct val="90000"/>
              </a:lnSpc>
              <a:defRPr sz="5900" spc="-100">
                <a:solidFill>
                  <a:srgbClr val="FFFFFF"/>
                </a:solidFill>
                <a:latin typeface="Segoe UI Light"/>
                <a:ea typeface="Segoe UI Light"/>
                <a:cs typeface="Segoe UI Light"/>
                <a:sym typeface="Segoe UI Light"/>
              </a:defRPr>
            </a:lvl1pPr>
          </a:lstStyle>
          <a:p>
            <a:r>
              <a:t>Title Text</a:t>
            </a:r>
          </a:p>
        </p:txBody>
      </p:sp>
      <p:sp>
        <p:nvSpPr>
          <p:cNvPr id="720" name="Shape 720"/>
          <p:cNvSpPr/>
          <p:nvPr/>
        </p:nvSpPr>
        <p:spPr>
          <a:xfrm>
            <a:off x="7664745" y="5318978"/>
            <a:ext cx="4452556" cy="152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defTabSz="914194">
              <a:defRPr sz="9400">
                <a:solidFill>
                  <a:srgbClr val="E8C7F0"/>
                </a:solidFill>
                <a:latin typeface="Segoe UI Light"/>
                <a:ea typeface="Segoe UI Light"/>
                <a:cs typeface="Segoe UI Light"/>
                <a:sym typeface="Segoe UI Light"/>
              </a:defRPr>
            </a:lvl1pPr>
          </a:lstStyle>
          <a:p>
            <a:pPr hangingPunct="0">
              <a:defRPr sz="1800">
                <a:solidFill>
                  <a:srgbClr val="000000"/>
                </a:solidFill>
                <a:latin typeface="Segoe UI"/>
                <a:ea typeface="Segoe UI"/>
                <a:cs typeface="Segoe UI"/>
                <a:sym typeface="Segoe UI"/>
              </a:defRPr>
            </a:pPr>
            <a:r>
              <a:rPr kern="0"/>
              <a:t>demo</a:t>
            </a:r>
          </a:p>
        </p:txBody>
      </p:sp>
      <p:sp>
        <p:nvSpPr>
          <p:cNvPr id="721" name="Shape 721"/>
          <p:cNvSpPr>
            <a:spLocks noGrp="1"/>
          </p:cNvSpPr>
          <p:nvPr>
            <p:ph type="body" sz="half" idx="1"/>
          </p:nvPr>
        </p:nvSpPr>
        <p:spPr>
          <a:xfrm>
            <a:off x="269301" y="3877276"/>
            <a:ext cx="8534712"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FFFFFF"/>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FFFFFF"/>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FFFFFF"/>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FFFFFF"/>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722" name="Shape 722"/>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2936978680"/>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6_48pt Title">
    <p:bg>
      <p:bgPr>
        <a:solidFill>
          <a:srgbClr val="68217A"/>
        </a:solidFill>
        <a:effectLst/>
      </p:bgPr>
    </p:bg>
    <p:spTree>
      <p:nvGrpSpPr>
        <p:cNvPr id="1" name=""/>
        <p:cNvGrpSpPr/>
        <p:nvPr/>
      </p:nvGrpSpPr>
      <p:grpSpPr>
        <a:xfrm>
          <a:off x="0" y="0"/>
          <a:ext cx="0" cy="0"/>
          <a:chOff x="0" y="0"/>
          <a:chExt cx="0" cy="0"/>
        </a:xfrm>
      </p:grpSpPr>
      <p:sp>
        <p:nvSpPr>
          <p:cNvPr id="729" name="Shape 729"/>
          <p:cNvSpPr>
            <a:spLocks noGrp="1"/>
          </p:cNvSpPr>
          <p:nvPr>
            <p:ph type="title"/>
          </p:nvPr>
        </p:nvSpPr>
        <p:spPr>
          <a:xfrm>
            <a:off x="268926" y="2457735"/>
            <a:ext cx="11653524" cy="1419542"/>
          </a:xfrm>
          <a:prstGeom prst="rect">
            <a:avLst/>
          </a:prstGeom>
        </p:spPr>
        <p:txBody>
          <a:bodyPr lIns="91423" tIns="91423" rIns="91423" bIns="91423" anchor="t">
            <a:noAutofit/>
          </a:bodyPr>
          <a:lstStyle>
            <a:lvl1pPr defTabSz="914194">
              <a:lnSpc>
                <a:spcPct val="90000"/>
              </a:lnSpc>
              <a:defRPr sz="5900" spc="-100">
                <a:solidFill>
                  <a:srgbClr val="FFFFFF"/>
                </a:solidFill>
                <a:latin typeface="Segoe UI Light"/>
                <a:ea typeface="Segoe UI Light"/>
                <a:cs typeface="Segoe UI Light"/>
                <a:sym typeface="Segoe UI Light"/>
              </a:defRPr>
            </a:lvl1pPr>
          </a:lstStyle>
          <a:p>
            <a:r>
              <a:t>Title Text</a:t>
            </a:r>
          </a:p>
        </p:txBody>
      </p:sp>
      <p:sp>
        <p:nvSpPr>
          <p:cNvPr id="730" name="Shape 730"/>
          <p:cNvSpPr/>
          <p:nvPr/>
        </p:nvSpPr>
        <p:spPr>
          <a:xfrm>
            <a:off x="6469510" y="5200000"/>
            <a:ext cx="5647789" cy="152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defTabSz="914194">
              <a:defRPr sz="9400">
                <a:solidFill>
                  <a:srgbClr val="E8C7F0"/>
                </a:solidFill>
                <a:latin typeface="Segoe UI Light"/>
                <a:ea typeface="Segoe UI Light"/>
                <a:cs typeface="Segoe UI Light"/>
                <a:sym typeface="Segoe UI Light"/>
              </a:defRPr>
            </a:lvl1pPr>
          </a:lstStyle>
          <a:p>
            <a:pPr hangingPunct="0">
              <a:defRPr sz="1800">
                <a:solidFill>
                  <a:srgbClr val="000000"/>
                </a:solidFill>
                <a:latin typeface="Segoe UI"/>
                <a:ea typeface="Segoe UI"/>
                <a:cs typeface="Segoe UI"/>
                <a:sym typeface="Segoe UI"/>
              </a:defRPr>
            </a:pPr>
            <a:r>
              <a:rPr kern="0"/>
              <a:t>customer</a:t>
            </a:r>
          </a:p>
        </p:txBody>
      </p:sp>
      <p:sp>
        <p:nvSpPr>
          <p:cNvPr id="731" name="Shape 731"/>
          <p:cNvSpPr>
            <a:spLocks noGrp="1"/>
          </p:cNvSpPr>
          <p:nvPr>
            <p:ph type="body" sz="half" idx="1"/>
          </p:nvPr>
        </p:nvSpPr>
        <p:spPr>
          <a:xfrm>
            <a:off x="269301" y="3877276"/>
            <a:ext cx="8534712" cy="2749283"/>
          </a:xfrm>
          <a:prstGeom prst="rect">
            <a:avLst/>
          </a:prstGeom>
        </p:spPr>
        <p:txBody>
          <a:bodyPr lIns="146276" tIns="146276" rIns="146276" bIns="146276">
            <a:noAutofit/>
          </a:bodyPr>
          <a:lstStyle>
            <a:lvl1pPr marL="0" indent="0" defTabSz="914194">
              <a:lnSpc>
                <a:spcPct val="90000"/>
              </a:lnSpc>
              <a:spcBef>
                <a:spcPts val="500"/>
              </a:spcBef>
              <a:buSzTx/>
              <a:buFontTx/>
              <a:buNone/>
              <a:defRPr sz="2200">
                <a:solidFill>
                  <a:srgbClr val="FFFFFF"/>
                </a:solidFill>
                <a:latin typeface="Segoe UI"/>
                <a:ea typeface="Segoe UI"/>
                <a:cs typeface="Segoe UI"/>
                <a:sym typeface="Segoe UI"/>
              </a:defRPr>
            </a:lvl1pPr>
            <a:lvl2pPr marL="0" indent="448108" defTabSz="914194">
              <a:lnSpc>
                <a:spcPct val="90000"/>
              </a:lnSpc>
              <a:spcBef>
                <a:spcPts val="500"/>
              </a:spcBef>
              <a:buSzTx/>
              <a:buFontTx/>
              <a:buNone/>
              <a:defRPr sz="2200">
                <a:solidFill>
                  <a:srgbClr val="FFFFFF"/>
                </a:solidFill>
                <a:latin typeface="Segoe UI"/>
                <a:ea typeface="Segoe UI"/>
                <a:cs typeface="Segoe UI"/>
                <a:sym typeface="Segoe UI"/>
              </a:defRPr>
            </a:lvl2pPr>
            <a:lvl3pPr marL="0" indent="896217" defTabSz="914194">
              <a:lnSpc>
                <a:spcPct val="90000"/>
              </a:lnSpc>
              <a:spcBef>
                <a:spcPts val="500"/>
              </a:spcBef>
              <a:buSzTx/>
              <a:buFontTx/>
              <a:buNone/>
              <a:defRPr sz="2200">
                <a:solidFill>
                  <a:srgbClr val="FFFFFF"/>
                </a:solidFill>
                <a:latin typeface="Segoe UI"/>
                <a:ea typeface="Segoe UI"/>
                <a:cs typeface="Segoe UI"/>
                <a:sym typeface="Segoe UI"/>
              </a:defRPr>
            </a:lvl3pPr>
            <a:lvl4pPr marL="0" indent="1344326" defTabSz="914194">
              <a:lnSpc>
                <a:spcPct val="90000"/>
              </a:lnSpc>
              <a:spcBef>
                <a:spcPts val="500"/>
              </a:spcBef>
              <a:buSzTx/>
              <a:buFontTx/>
              <a:buNone/>
              <a:defRPr sz="2200">
                <a:solidFill>
                  <a:srgbClr val="FFFFFF"/>
                </a:solidFill>
                <a:latin typeface="Segoe UI"/>
                <a:ea typeface="Segoe UI"/>
                <a:cs typeface="Segoe UI"/>
                <a:sym typeface="Segoe UI"/>
              </a:defRPr>
            </a:lvl4pPr>
            <a:lvl5pPr marL="0" indent="1792434" defTabSz="914194">
              <a:lnSpc>
                <a:spcPct val="90000"/>
              </a:lnSpc>
              <a:spcBef>
                <a:spcPts val="500"/>
              </a:spcBef>
              <a:buSzTx/>
              <a:buFontTx/>
              <a:buNone/>
              <a:defRPr sz="2200">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732" name="Shape 732"/>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353930187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F3E739-D457-46E5-B626-C9B182A007EE}"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5785852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Blank Accent Color 1">
    <p:bg>
      <p:bgPr>
        <a:solidFill>
          <a:srgbClr val="0072C6"/>
        </a:solidFill>
        <a:effectLst/>
      </p:bgPr>
    </p:bg>
    <p:spTree>
      <p:nvGrpSpPr>
        <p:cNvPr id="1" name=""/>
        <p:cNvGrpSpPr/>
        <p:nvPr/>
      </p:nvGrpSpPr>
      <p:grpSpPr>
        <a:xfrm>
          <a:off x="0" y="0"/>
          <a:ext cx="0" cy="0"/>
          <a:chOff x="0" y="0"/>
          <a:chExt cx="0" cy="0"/>
        </a:xfrm>
      </p:grpSpPr>
      <p:sp>
        <p:nvSpPr>
          <p:cNvPr id="739" name="Shape 739"/>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91153637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Section Title Accent Color 1">
    <p:bg>
      <p:bgPr>
        <a:solidFill>
          <a:srgbClr val="0072C6"/>
        </a:solidFill>
        <a:effectLst/>
      </p:bgPr>
    </p:bg>
    <p:spTree>
      <p:nvGrpSpPr>
        <p:cNvPr id="1" name=""/>
        <p:cNvGrpSpPr/>
        <p:nvPr/>
      </p:nvGrpSpPr>
      <p:grpSpPr>
        <a:xfrm>
          <a:off x="0" y="0"/>
          <a:ext cx="0" cy="0"/>
          <a:chOff x="0" y="0"/>
          <a:chExt cx="0" cy="0"/>
        </a:xfrm>
      </p:grpSpPr>
      <p:sp>
        <p:nvSpPr>
          <p:cNvPr id="746" name="Shape 746"/>
          <p:cNvSpPr>
            <a:spLocks noGrp="1"/>
          </p:cNvSpPr>
          <p:nvPr>
            <p:ph type="title"/>
          </p:nvPr>
        </p:nvSpPr>
        <p:spPr>
          <a:xfrm>
            <a:off x="269241" y="2084173"/>
            <a:ext cx="11653523" cy="1796218"/>
          </a:xfrm>
          <a:prstGeom prst="rect">
            <a:avLst/>
          </a:prstGeom>
        </p:spPr>
        <p:txBody>
          <a:bodyPr lIns="91423" tIns="91423" rIns="91423" bIns="91423" anchor="t">
            <a:noAutofit/>
          </a:bodyPr>
          <a:lstStyle>
            <a:lvl1pPr defTabSz="914194">
              <a:lnSpc>
                <a:spcPct val="90000"/>
              </a:lnSpc>
              <a:defRPr sz="8600" spc="-98">
                <a:solidFill>
                  <a:srgbClr val="FFFFFF"/>
                </a:solidFill>
                <a:latin typeface="Segoe UI Light"/>
                <a:ea typeface="Segoe UI Light"/>
                <a:cs typeface="Segoe UI Light"/>
                <a:sym typeface="Segoe UI Light"/>
              </a:defRPr>
            </a:lvl1pPr>
          </a:lstStyle>
          <a:p>
            <a:r>
              <a:t>Title Text</a:t>
            </a:r>
          </a:p>
        </p:txBody>
      </p:sp>
      <p:sp>
        <p:nvSpPr>
          <p:cNvPr id="747" name="Shape 747"/>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14116372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FFFFFF"/>
        </a:solidFill>
        <a:effectLst/>
      </p:bgPr>
    </p:bg>
    <p:spTree>
      <p:nvGrpSpPr>
        <p:cNvPr id="1" name=""/>
        <p:cNvGrpSpPr/>
        <p:nvPr/>
      </p:nvGrpSpPr>
      <p:grpSpPr>
        <a:xfrm>
          <a:off x="0" y="0"/>
          <a:ext cx="0" cy="0"/>
          <a:chOff x="0" y="0"/>
          <a:chExt cx="0" cy="0"/>
        </a:xfrm>
      </p:grpSpPr>
      <p:sp>
        <p:nvSpPr>
          <p:cNvPr id="754" name="Shape 754"/>
          <p:cNvSpPr>
            <a:spLocks noGrp="1"/>
          </p:cNvSpPr>
          <p:nvPr>
            <p:ph type="title"/>
          </p:nvPr>
        </p:nvSpPr>
        <p:spPr>
          <a:xfrm>
            <a:off x="269240" y="289512"/>
            <a:ext cx="11655840" cy="901225"/>
          </a:xfrm>
          <a:prstGeom prst="rect">
            <a:avLst/>
          </a:prstGeom>
        </p:spPr>
        <p:txBody>
          <a:bodyPr lIns="91423" tIns="91423" rIns="91423" bIns="91423" anchor="t">
            <a:noAutofit/>
          </a:bodyPr>
          <a:lstStyle>
            <a:lvl1pPr defTabSz="914194">
              <a:lnSpc>
                <a:spcPct val="90000"/>
              </a:lnSpc>
              <a:defRPr sz="5300" spc="-100">
                <a:solidFill>
                  <a:srgbClr val="505050"/>
                </a:solidFill>
                <a:latin typeface="Segoe UI Light"/>
                <a:ea typeface="Segoe UI Light"/>
                <a:cs typeface="Segoe UI Light"/>
                <a:sym typeface="Segoe UI Light"/>
              </a:defRPr>
            </a:lvl1pPr>
          </a:lstStyle>
          <a:p>
            <a:r>
              <a:t>Title Text</a:t>
            </a:r>
          </a:p>
        </p:txBody>
      </p:sp>
      <p:sp>
        <p:nvSpPr>
          <p:cNvPr id="755" name="Shape 755"/>
          <p:cNvSpPr>
            <a:spLocks noGrp="1"/>
          </p:cNvSpPr>
          <p:nvPr>
            <p:ph type="body" idx="1"/>
          </p:nvPr>
        </p:nvSpPr>
        <p:spPr>
          <a:xfrm>
            <a:off x="269241" y="1190736"/>
            <a:ext cx="11653523" cy="5667265"/>
          </a:xfrm>
          <a:prstGeom prst="rect">
            <a:avLst/>
          </a:prstGeom>
        </p:spPr>
        <p:txBody>
          <a:bodyPr lIns="146276" tIns="146276" rIns="146276" bIns="146276">
            <a:noAutofit/>
          </a:bodyPr>
          <a:lstStyle>
            <a:lvl1pPr marL="336082" indent="-336082"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1pPr>
            <a:lvl2pPr marL="720396" indent="-384314"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2pPr>
            <a:lvl3pPr marL="997043" indent="-436907"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3pPr>
            <a:lvl4pPr marL="1269643" indent="-485452"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4pPr>
            <a:lvl5pPr marL="1493697" indent="-485452" defTabSz="914194">
              <a:lnSpc>
                <a:spcPct val="90000"/>
              </a:lnSpc>
              <a:spcBef>
                <a:spcPts val="900"/>
              </a:spcBef>
              <a:buSzPct val="90000"/>
              <a:buChar char="•"/>
              <a:defRPr sz="3900">
                <a:solidFill>
                  <a:srgbClr val="505050"/>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756" name="Shape 756"/>
          <p:cNvSpPr>
            <a:spLocks noGrp="1"/>
          </p:cNvSpPr>
          <p:nvPr>
            <p:ph type="sldNum" sz="quarter" idx="2"/>
          </p:nvPr>
        </p:nvSpPr>
        <p:spPr>
          <a:xfrm>
            <a:off x="8737600" y="4690129"/>
            <a:ext cx="2844800" cy="1666221"/>
          </a:xfrm>
          <a:prstGeom prst="rect">
            <a:avLst/>
          </a:prstGeom>
        </p:spPr>
        <p:txBody>
          <a:bodyPr/>
          <a:lstStyle/>
          <a:p>
            <a:fld id="{86CB4B4D-7CA3-9044-876B-883B54F8677D}" type="slidenum">
              <a:rPr>
                <a:solidFill>
                  <a:srgbClr val="50B4C8">
                    <a:alpha val="25000"/>
                  </a:srgbClr>
                </a:solidFill>
              </a:rPr>
              <a:pPr/>
              <a:t>‹#›</a:t>
            </a:fld>
            <a:endParaRPr>
              <a:solidFill>
                <a:srgbClr val="50B4C8">
                  <a:alpha val="25000"/>
                </a:srgbClr>
              </a:solidFill>
            </a:endParaRPr>
          </a:p>
        </p:txBody>
      </p:sp>
    </p:spTree>
    <p:extLst>
      <p:ext uri="{BB962C8B-B14F-4D97-AF65-F5344CB8AC3E}">
        <p14:creationId xmlns:p14="http://schemas.microsoft.com/office/powerpoint/2010/main" val="1808008721"/>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Docker gray fullscreen">
    <p:bg>
      <p:bgPr>
        <a:solidFill>
          <a:srgbClr val="253238"/>
        </a:solidFill>
        <a:effectLst/>
      </p:bgPr>
    </p:bg>
    <p:spTree>
      <p:nvGrpSpPr>
        <p:cNvPr id="1" name=""/>
        <p:cNvGrpSpPr/>
        <p:nvPr/>
      </p:nvGrpSpPr>
      <p:grpSpPr>
        <a:xfrm>
          <a:off x="0" y="0"/>
          <a:ext cx="0" cy="0"/>
          <a:chOff x="0" y="0"/>
          <a:chExt cx="0" cy="0"/>
        </a:xfrm>
      </p:grpSpPr>
      <p:sp>
        <p:nvSpPr>
          <p:cNvPr id="763" name="Shape 763"/>
          <p:cNvSpPr>
            <a:spLocks noGrp="1"/>
          </p:cNvSpPr>
          <p:nvPr>
            <p:ph type="sldNum" sz="quarter" idx="2"/>
          </p:nvPr>
        </p:nvSpPr>
        <p:spPr>
          <a:xfrm>
            <a:off x="1198066" y="6217939"/>
            <a:ext cx="1262307" cy="279401"/>
          </a:xfrm>
          <a:prstGeom prst="rect">
            <a:avLst/>
          </a:prstGeom>
        </p:spPr>
        <p:txBody>
          <a:bodyPr lIns="0" tIns="0" rIns="0" bIns="0" anchor="t"/>
          <a:lstStyle>
            <a:lvl1pPr algn="l" defTabSz="584200">
              <a:defRPr sz="1800">
                <a:solidFill>
                  <a:srgbClr val="FFFFFF"/>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994470866"/>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Docker Dk Gray">
    <p:bg>
      <p:bgPr>
        <a:solidFill>
          <a:srgbClr val="253238"/>
        </a:solidFill>
        <a:effectLst/>
      </p:bgPr>
    </p:bg>
    <p:spTree>
      <p:nvGrpSpPr>
        <p:cNvPr id="1" name=""/>
        <p:cNvGrpSpPr/>
        <p:nvPr/>
      </p:nvGrpSpPr>
      <p:grpSpPr>
        <a:xfrm>
          <a:off x="0" y="0"/>
          <a:ext cx="0" cy="0"/>
          <a:chOff x="0" y="0"/>
          <a:chExt cx="0" cy="0"/>
        </a:xfrm>
      </p:grpSpPr>
      <p:pic>
        <p:nvPicPr>
          <p:cNvPr id="770" name="image3.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8333" y="5381916"/>
            <a:ext cx="2653584" cy="1717080"/>
          </a:xfrm>
          <a:prstGeom prst="rect">
            <a:avLst/>
          </a:prstGeom>
          <a:ln w="12700">
            <a:miter lim="400000"/>
          </a:ln>
        </p:spPr>
      </p:pic>
      <p:sp>
        <p:nvSpPr>
          <p:cNvPr id="771" name="Shape 771"/>
          <p:cNvSpPr>
            <a:spLocks noGrp="1"/>
          </p:cNvSpPr>
          <p:nvPr>
            <p:ph type="sldNum" sz="quarter" idx="2"/>
          </p:nvPr>
        </p:nvSpPr>
        <p:spPr>
          <a:xfrm>
            <a:off x="1198066" y="6219526"/>
            <a:ext cx="1137292" cy="279401"/>
          </a:xfrm>
          <a:prstGeom prst="rect">
            <a:avLst/>
          </a:prstGeom>
        </p:spPr>
        <p:txBody>
          <a:bodyPr lIns="0" tIns="0" rIns="0" bIns="0" anchor="t"/>
          <a:lstStyle>
            <a:lvl1pPr algn="l" defTabSz="584200">
              <a:defRPr sz="1800">
                <a:solidFill>
                  <a:srgbClr val="FFFFFF"/>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353081292"/>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FFFFFF"/>
        </a:solidFill>
        <a:effectLst/>
      </p:bgPr>
    </p:bg>
    <p:spTree>
      <p:nvGrpSpPr>
        <p:cNvPr id="1" name=""/>
        <p:cNvGrpSpPr/>
        <p:nvPr/>
      </p:nvGrpSpPr>
      <p:grpSpPr>
        <a:xfrm>
          <a:off x="0" y="0"/>
          <a:ext cx="0" cy="0"/>
          <a:chOff x="0" y="0"/>
          <a:chExt cx="0" cy="0"/>
        </a:xfrm>
      </p:grpSpPr>
      <p:sp>
        <p:nvSpPr>
          <p:cNvPr id="778" name="Shape 778"/>
          <p:cNvSpPr>
            <a:spLocks noGrp="1"/>
          </p:cNvSpPr>
          <p:nvPr>
            <p:ph type="title"/>
          </p:nvPr>
        </p:nvSpPr>
        <p:spPr>
          <a:xfrm>
            <a:off x="2416967" y="0"/>
            <a:ext cx="7358065" cy="3473649"/>
          </a:xfrm>
          <a:prstGeom prst="rect">
            <a:avLst/>
          </a:prstGeom>
        </p:spPr>
        <p:txBody>
          <a:bodyPr lIns="0" tIns="0" rIns="0" bIns="0" anchor="b"/>
          <a:lstStyle>
            <a:lvl1pPr defTabSz="584200">
              <a:lnSpc>
                <a:spcPct val="100000"/>
              </a:lnSpc>
              <a:defRPr sz="2600" b="1" spc="0">
                <a:solidFill>
                  <a:srgbClr val="000000"/>
                </a:solidFill>
                <a:latin typeface="+mj-lt"/>
                <a:ea typeface="+mj-ea"/>
                <a:cs typeface="+mj-cs"/>
                <a:sym typeface="Helvetica Neue"/>
              </a:defRPr>
            </a:lvl1pPr>
          </a:lstStyle>
          <a:p>
            <a:r>
              <a:t>Title Text</a:t>
            </a:r>
          </a:p>
        </p:txBody>
      </p:sp>
      <p:sp>
        <p:nvSpPr>
          <p:cNvPr id="779" name="Shape 779"/>
          <p:cNvSpPr>
            <a:spLocks noGrp="1"/>
          </p:cNvSpPr>
          <p:nvPr>
            <p:ph type="body" sz="half" idx="1"/>
          </p:nvPr>
        </p:nvSpPr>
        <p:spPr>
          <a:xfrm>
            <a:off x="2416967" y="3536156"/>
            <a:ext cx="7358065" cy="2509243"/>
          </a:xfrm>
          <a:prstGeom prst="rect">
            <a:avLst/>
          </a:prstGeom>
        </p:spPr>
        <p:txBody>
          <a:bodyPr lIns="0" tIns="0" rIns="0" bIns="0"/>
          <a:lstStyle>
            <a:lvl1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1pPr>
            <a:lvl2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2pPr>
            <a:lvl3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3pPr>
            <a:lvl4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4pPr>
            <a:lvl5pPr marL="0" indent="0" defTabSz="457200">
              <a:lnSpc>
                <a:spcPct val="100000"/>
              </a:lnSpc>
              <a:spcBef>
                <a:spcPts val="2400"/>
              </a:spcBef>
              <a:buSzTx/>
              <a:buFontTx/>
              <a:buNone/>
              <a:defRPr sz="1800">
                <a:solidFill>
                  <a:srgbClr val="000000"/>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780" name="Shape 780"/>
          <p:cNvSpPr>
            <a:spLocks noGrp="1"/>
          </p:cNvSpPr>
          <p:nvPr>
            <p:ph type="sldNum" sz="quarter" idx="2"/>
          </p:nvPr>
        </p:nvSpPr>
        <p:spPr>
          <a:xfrm>
            <a:off x="1641636" y="6554215"/>
            <a:ext cx="168047" cy="165101"/>
          </a:xfrm>
          <a:prstGeom prst="rect">
            <a:avLst/>
          </a:prstGeom>
        </p:spPr>
        <p:txBody>
          <a:bodyPr wrap="none" lIns="0" tIns="0" rIns="0" bIns="0" anchor="t"/>
          <a:lstStyle>
            <a:lvl1pPr algn="ctr" defTabSz="584200">
              <a:defRPr sz="11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857025464"/>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FFFFF"/>
        </a:solidFill>
        <a:effectLst/>
      </p:bgPr>
    </p:bg>
    <p:spTree>
      <p:nvGrpSpPr>
        <p:cNvPr id="1" name=""/>
        <p:cNvGrpSpPr/>
        <p:nvPr/>
      </p:nvGrpSpPr>
      <p:grpSpPr>
        <a:xfrm>
          <a:off x="0" y="0"/>
          <a:ext cx="0" cy="0"/>
          <a:chOff x="0" y="0"/>
          <a:chExt cx="0" cy="0"/>
        </a:xfrm>
      </p:grpSpPr>
      <p:sp>
        <p:nvSpPr>
          <p:cNvPr id="787" name="Shape 787"/>
          <p:cNvSpPr>
            <a:spLocks noGrp="1"/>
          </p:cNvSpPr>
          <p:nvPr>
            <p:ph type="title"/>
          </p:nvPr>
        </p:nvSpPr>
        <p:spPr>
          <a:xfrm>
            <a:off x="2193726" y="312539"/>
            <a:ext cx="7804548" cy="1518047"/>
          </a:xfrm>
          <a:prstGeom prst="rect">
            <a:avLst/>
          </a:prstGeom>
        </p:spPr>
        <p:txBody>
          <a:bodyPr lIns="0" tIns="0" rIns="0" bIns="0"/>
          <a:lstStyle>
            <a:lvl1pPr defTabSz="584200">
              <a:lnSpc>
                <a:spcPct val="100000"/>
              </a:lnSpc>
              <a:defRPr sz="2800" b="1" spc="0">
                <a:solidFill>
                  <a:srgbClr val="000000"/>
                </a:solidFill>
                <a:latin typeface="+mj-lt"/>
                <a:ea typeface="+mj-ea"/>
                <a:cs typeface="+mj-cs"/>
                <a:sym typeface="Helvetica Neue"/>
              </a:defRPr>
            </a:lvl1pPr>
          </a:lstStyle>
          <a:p>
            <a:r>
              <a:t>Title Text</a:t>
            </a:r>
          </a:p>
        </p:txBody>
      </p:sp>
      <p:sp>
        <p:nvSpPr>
          <p:cNvPr id="788" name="Shape 788"/>
          <p:cNvSpPr>
            <a:spLocks noGrp="1"/>
          </p:cNvSpPr>
          <p:nvPr>
            <p:ph type="body" idx="1"/>
          </p:nvPr>
        </p:nvSpPr>
        <p:spPr>
          <a:xfrm>
            <a:off x="2193726" y="1830585"/>
            <a:ext cx="7804548" cy="4420197"/>
          </a:xfrm>
          <a:prstGeom prst="rect">
            <a:avLst/>
          </a:prstGeom>
        </p:spPr>
        <p:txBody>
          <a:bodyPr lIns="0" tIns="0" rIns="0" bIns="0" anchor="ctr"/>
          <a:lstStyle>
            <a:lvl1pPr marL="2963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1pPr>
            <a:lvl2pPr marL="7408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2pPr>
            <a:lvl3pPr marL="11853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3pPr>
            <a:lvl4pPr marL="16298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4pPr>
            <a:lvl5pPr marL="2074333" indent="-296333" defTabSz="584200">
              <a:lnSpc>
                <a:spcPct val="100000"/>
              </a:lnSpc>
              <a:spcBef>
                <a:spcPts val="4200"/>
              </a:spcBef>
              <a:buSzPct val="75000"/>
              <a:buFontTx/>
              <a:buChar char="•"/>
              <a:defRPr>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789" name="Shape 789"/>
          <p:cNvSpPr>
            <a:spLocks noGrp="1"/>
          </p:cNvSpPr>
          <p:nvPr>
            <p:ph type="sldNum" sz="quarter" idx="2"/>
          </p:nvPr>
        </p:nvSpPr>
        <p:spPr>
          <a:xfrm>
            <a:off x="1616190" y="6567435"/>
            <a:ext cx="182170" cy="177801"/>
          </a:xfrm>
          <a:prstGeom prst="rect">
            <a:avLst/>
          </a:prstGeom>
        </p:spPr>
        <p:txBody>
          <a:bodyPr wrap="none" lIns="0" tIns="0" rIns="0" bIns="0" anchor="t"/>
          <a:lstStyle>
            <a:lvl1pPr algn="ctr" defTabSz="584200">
              <a:defRPr sz="1200">
                <a:solidFill>
                  <a:srgbClr val="A6AAA9"/>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2889569636"/>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itle and Content">
    <p:bg>
      <p:bgPr>
        <a:solidFill>
          <a:srgbClr val="FFFFFF"/>
        </a:solidFill>
        <a:effectLst/>
      </p:bgPr>
    </p:bg>
    <p:spTree>
      <p:nvGrpSpPr>
        <p:cNvPr id="1" name=""/>
        <p:cNvGrpSpPr/>
        <p:nvPr/>
      </p:nvGrpSpPr>
      <p:grpSpPr>
        <a:xfrm>
          <a:off x="0" y="0"/>
          <a:ext cx="0" cy="0"/>
          <a:chOff x="0" y="0"/>
          <a:chExt cx="0" cy="0"/>
        </a:xfrm>
      </p:grpSpPr>
      <p:sp>
        <p:nvSpPr>
          <p:cNvPr id="796" name="Shape 796"/>
          <p:cNvSpPr/>
          <p:nvPr/>
        </p:nvSpPr>
        <p:spPr>
          <a:xfrm>
            <a:off x="1193532" y="1737845"/>
            <a:ext cx="9966960" cy="1"/>
          </a:xfrm>
          <a:prstGeom prst="line">
            <a:avLst/>
          </a:prstGeom>
          <a:ln w="6350">
            <a:solidFill>
              <a:srgbClr val="808080"/>
            </a:solidFill>
            <a:bevel/>
          </a:ln>
        </p:spPr>
        <p:txBody>
          <a:bodyPr lIns="45719" rIns="45719"/>
          <a:lstStyle/>
          <a:p>
            <a:pPr defTabSz="457200" hangingPunct="0">
              <a:defRPr sz="1200">
                <a:latin typeface="+mn-lt"/>
                <a:ea typeface="+mn-ea"/>
                <a:cs typeface="+mn-cs"/>
                <a:sym typeface="Helvetica"/>
              </a:defRPr>
            </a:pPr>
            <a:endParaRPr sz="1200" kern="0">
              <a:solidFill>
                <a:srgbClr val="000000"/>
              </a:solidFill>
              <a:sym typeface="Helvetica"/>
            </a:endParaRPr>
          </a:p>
        </p:txBody>
      </p:sp>
      <p:sp>
        <p:nvSpPr>
          <p:cNvPr id="797" name="Shape 797"/>
          <p:cNvSpPr>
            <a:spLocks noGrp="1"/>
          </p:cNvSpPr>
          <p:nvPr>
            <p:ph type="title"/>
          </p:nvPr>
        </p:nvSpPr>
        <p:spPr>
          <a:xfrm>
            <a:off x="1097280" y="0"/>
            <a:ext cx="10058401" cy="1737361"/>
          </a:xfrm>
          <a:prstGeom prst="rect">
            <a:avLst/>
          </a:prstGeom>
        </p:spPr>
        <p:txBody>
          <a:bodyPr anchor="b"/>
          <a:lstStyle>
            <a:lvl1pPr defTabSz="914400">
              <a:defRPr sz="4800" spc="-50">
                <a:solidFill>
                  <a:srgbClr val="404040"/>
                </a:solidFill>
                <a:latin typeface="Calibri Light"/>
                <a:ea typeface="Calibri Light"/>
                <a:cs typeface="Calibri Light"/>
                <a:sym typeface="Calibri Light"/>
              </a:defRPr>
            </a:lvl1pPr>
          </a:lstStyle>
          <a:p>
            <a:r>
              <a:t>Title Text</a:t>
            </a:r>
          </a:p>
        </p:txBody>
      </p:sp>
      <p:sp>
        <p:nvSpPr>
          <p:cNvPr id="798" name="Shape 798"/>
          <p:cNvSpPr>
            <a:spLocks noGrp="1"/>
          </p:cNvSpPr>
          <p:nvPr>
            <p:ph type="body" idx="1"/>
          </p:nvPr>
        </p:nvSpPr>
        <p:spPr>
          <a:xfrm>
            <a:off x="1097280" y="1845734"/>
            <a:ext cx="10058401" cy="5012267"/>
          </a:xfrm>
          <a:prstGeom prst="rect">
            <a:avLst/>
          </a:prstGeom>
        </p:spPr>
        <p:txBody>
          <a:bodyPr lIns="0" tIns="0" rIns="0" bIns="0"/>
          <a:lstStyle>
            <a:lvl1pPr marL="91439" indent="-91439" defTabSz="914400">
              <a:lnSpc>
                <a:spcPct val="90000"/>
              </a:lnSpc>
              <a:spcBef>
                <a:spcPts val="1200"/>
              </a:spcBef>
              <a:buClr>
                <a:srgbClr val="99CB38"/>
              </a:buClr>
              <a:buFont typeface="Calibri"/>
              <a:defRPr sz="2000">
                <a:solidFill>
                  <a:srgbClr val="404040"/>
                </a:solidFill>
                <a:latin typeface="Calibri"/>
                <a:ea typeface="Calibri"/>
                <a:cs typeface="Calibri"/>
                <a:sym typeface="Calibri"/>
              </a:defRPr>
            </a:lvl1pPr>
            <a:lvl2pPr marL="404368" indent="-203200" defTabSz="914400">
              <a:lnSpc>
                <a:spcPct val="90000"/>
              </a:lnSpc>
              <a:spcBef>
                <a:spcPts val="1200"/>
              </a:spcBef>
              <a:buClr>
                <a:srgbClr val="99CB38"/>
              </a:buClr>
              <a:buFont typeface="Calibri"/>
              <a:buChar char="◦"/>
              <a:defRPr sz="2000">
                <a:solidFill>
                  <a:srgbClr val="404040"/>
                </a:solidFill>
                <a:latin typeface="Calibri"/>
                <a:ea typeface="Calibri"/>
                <a:cs typeface="Calibri"/>
                <a:sym typeface="Calibri"/>
              </a:defRPr>
            </a:lvl2pPr>
            <a:lvl3pPr marL="645305" indent="-261257" defTabSz="914400">
              <a:lnSpc>
                <a:spcPct val="90000"/>
              </a:lnSpc>
              <a:spcBef>
                <a:spcPts val="1200"/>
              </a:spcBef>
              <a:buClr>
                <a:srgbClr val="99CB38"/>
              </a:buClr>
              <a:buFont typeface="Calibri"/>
              <a:buChar char="◦"/>
              <a:defRPr sz="2000">
                <a:solidFill>
                  <a:srgbClr val="404040"/>
                </a:solidFill>
                <a:latin typeface="Calibri"/>
                <a:ea typeface="Calibri"/>
                <a:cs typeface="Calibri"/>
                <a:sym typeface="Calibri"/>
              </a:defRPr>
            </a:lvl3pPr>
            <a:lvl4pPr marL="828185" indent="-261257" defTabSz="914400">
              <a:lnSpc>
                <a:spcPct val="90000"/>
              </a:lnSpc>
              <a:spcBef>
                <a:spcPts val="1200"/>
              </a:spcBef>
              <a:buClr>
                <a:srgbClr val="99CB38"/>
              </a:buClr>
              <a:buFont typeface="Calibri"/>
              <a:buChar char="◦"/>
              <a:defRPr sz="2000">
                <a:solidFill>
                  <a:srgbClr val="404040"/>
                </a:solidFill>
                <a:latin typeface="Calibri"/>
                <a:ea typeface="Calibri"/>
                <a:cs typeface="Calibri"/>
                <a:sym typeface="Calibri"/>
              </a:defRPr>
            </a:lvl4pPr>
            <a:lvl5pPr marL="1011065" indent="-261257" defTabSz="914400">
              <a:lnSpc>
                <a:spcPct val="90000"/>
              </a:lnSpc>
              <a:spcBef>
                <a:spcPts val="1200"/>
              </a:spcBef>
              <a:buClr>
                <a:srgbClr val="99CB38"/>
              </a:buClr>
              <a:buFont typeface="Calibri"/>
              <a:buChar char="◦"/>
              <a:defRPr sz="2000">
                <a:solidFill>
                  <a:srgbClr val="40404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xfrm>
            <a:off x="9900457" y="6514088"/>
            <a:ext cx="1312026" cy="256521"/>
          </a:xfrm>
          <a:prstGeom prst="rect">
            <a:avLst/>
          </a:prstGeom>
        </p:spPr>
        <p:txBody>
          <a:bodyPr anchor="ctr"/>
          <a:lstStyle>
            <a:lvl1pPr defTabSz="457200">
              <a:defRPr sz="1000">
                <a:solidFill>
                  <a:srgbClr val="FFFFFF"/>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841474385"/>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Quote">
    <p:bg>
      <p:bgPr>
        <a:solidFill>
          <a:srgbClr val="56A9F6"/>
        </a:solidFill>
        <a:effectLst/>
      </p:bgPr>
    </p:bg>
    <p:spTree>
      <p:nvGrpSpPr>
        <p:cNvPr id="1" name=""/>
        <p:cNvGrpSpPr/>
        <p:nvPr/>
      </p:nvGrpSpPr>
      <p:grpSpPr>
        <a:xfrm>
          <a:off x="0" y="0"/>
          <a:ext cx="0" cy="0"/>
          <a:chOff x="0" y="0"/>
          <a:chExt cx="0" cy="0"/>
        </a:xfrm>
      </p:grpSpPr>
      <p:sp>
        <p:nvSpPr>
          <p:cNvPr id="806" name="Shape 806"/>
          <p:cNvSpPr>
            <a:spLocks noGrp="1"/>
          </p:cNvSpPr>
          <p:nvPr>
            <p:ph type="sldNum" sz="quarter" idx="2"/>
          </p:nvPr>
        </p:nvSpPr>
        <p:spPr>
          <a:xfrm>
            <a:off x="10973558" y="6324600"/>
            <a:ext cx="210415" cy="241300"/>
          </a:xfrm>
          <a:prstGeom prst="rect">
            <a:avLst/>
          </a:prstGeom>
        </p:spPr>
        <p:txBody>
          <a:bodyPr wrap="none" lIns="0" tIns="0" rIns="0" bIns="0" anchor="t"/>
          <a:lstStyle>
            <a:lvl1pPr algn="ctr" defTabSz="825500">
              <a:defRPr sz="1400">
                <a:solidFill>
                  <a:srgbClr val="FFFFFF"/>
                </a:solidFill>
                <a:latin typeface="Avenir Medium"/>
                <a:ea typeface="Avenir Medium"/>
                <a:cs typeface="Avenir Medium"/>
                <a:sym typeface="Avenir Medium"/>
              </a:defRPr>
            </a:lvl1pPr>
          </a:lstStyle>
          <a:p>
            <a:fld id="{86CB4B4D-7CA3-9044-876B-883B54F8677D}" type="slidenum">
              <a:rPr/>
              <a:pPr/>
              <a:t>‹#›</a:t>
            </a:fld>
            <a:endParaRPr/>
          </a:p>
        </p:txBody>
      </p:sp>
    </p:spTree>
    <p:extLst>
      <p:ext uri="{BB962C8B-B14F-4D97-AF65-F5344CB8AC3E}">
        <p14:creationId xmlns:p14="http://schemas.microsoft.com/office/powerpoint/2010/main" val="783497401"/>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Bullet Columns">
    <p:bg>
      <p:bgPr>
        <a:solidFill>
          <a:srgbClr val="56A9F6"/>
        </a:solidFill>
        <a:effectLst/>
      </p:bgPr>
    </p:bg>
    <p:spTree>
      <p:nvGrpSpPr>
        <p:cNvPr id="1" name=""/>
        <p:cNvGrpSpPr/>
        <p:nvPr/>
      </p:nvGrpSpPr>
      <p:grpSpPr>
        <a:xfrm>
          <a:off x="0" y="0"/>
          <a:ext cx="0" cy="0"/>
          <a:chOff x="0" y="0"/>
          <a:chExt cx="0" cy="0"/>
        </a:xfrm>
      </p:grpSpPr>
      <p:sp>
        <p:nvSpPr>
          <p:cNvPr id="813" name="Shape 813"/>
          <p:cNvSpPr/>
          <p:nvPr/>
        </p:nvSpPr>
        <p:spPr>
          <a:xfrm>
            <a:off x="0" y="0"/>
            <a:ext cx="12192000" cy="1250950"/>
          </a:xfrm>
          <a:prstGeom prst="rect">
            <a:avLst/>
          </a:prstGeom>
          <a:solidFill>
            <a:srgbClr val="FFFFFF"/>
          </a:solidFill>
          <a:ln w="12700">
            <a:miter lim="400000"/>
          </a:ln>
        </p:spPr>
        <p:txBody>
          <a:bodyPr lIns="19050" tIns="19050" rIns="19050" bIns="19050" anchor="ctr"/>
          <a:lstStyle/>
          <a:p>
            <a:pPr algn="ctr" defTabSz="647700" hangingPunct="0">
              <a:defRPr sz="2800">
                <a:latin typeface="Avenir Medium"/>
                <a:ea typeface="Avenir Medium"/>
                <a:cs typeface="Avenir Medium"/>
                <a:sym typeface="Avenir Medium"/>
              </a:defRPr>
            </a:pPr>
            <a:endParaRPr sz="2800" kern="0">
              <a:solidFill>
                <a:srgbClr val="000000"/>
              </a:solidFill>
              <a:latin typeface="Avenir Medium"/>
              <a:ea typeface="Avenir Medium"/>
              <a:cs typeface="Avenir Medium"/>
              <a:sym typeface="Avenir Medium"/>
            </a:endParaRPr>
          </a:p>
        </p:txBody>
      </p:sp>
      <p:sp>
        <p:nvSpPr>
          <p:cNvPr id="814" name="Shape 814"/>
          <p:cNvSpPr/>
          <p:nvPr/>
        </p:nvSpPr>
        <p:spPr>
          <a:xfrm>
            <a:off x="0" y="1270000"/>
            <a:ext cx="12192000" cy="0"/>
          </a:xfrm>
          <a:prstGeom prst="line">
            <a:avLst/>
          </a:prstGeom>
          <a:ln w="38100">
            <a:solidFill>
              <a:srgbClr val="FFFFFF">
                <a:alpha val="50000"/>
              </a:srgbClr>
            </a:solidFill>
            <a:miter lim="400000"/>
          </a:ln>
        </p:spPr>
        <p:txBody>
          <a:bodyPr lIns="0" tIns="0" rIns="0" bIns="0"/>
          <a:lstStyle/>
          <a:p>
            <a:pPr defTabSz="457200" hangingPunct="0">
              <a:defRPr sz="600">
                <a:latin typeface="+mn-lt"/>
                <a:ea typeface="+mn-ea"/>
                <a:cs typeface="+mn-cs"/>
                <a:sym typeface="Helvetica"/>
              </a:defRPr>
            </a:pPr>
            <a:endParaRPr sz="600" kern="0">
              <a:solidFill>
                <a:srgbClr val="000000"/>
              </a:solidFill>
              <a:sym typeface="Helvetica"/>
            </a:endParaRPr>
          </a:p>
        </p:txBody>
      </p:sp>
      <p:sp>
        <p:nvSpPr>
          <p:cNvPr id="815" name="Shape 815"/>
          <p:cNvSpPr>
            <a:spLocks noGrp="1"/>
          </p:cNvSpPr>
          <p:nvPr>
            <p:ph type="sldNum" sz="quarter" idx="2"/>
          </p:nvPr>
        </p:nvSpPr>
        <p:spPr>
          <a:xfrm>
            <a:off x="10973558" y="6324600"/>
            <a:ext cx="210415" cy="241300"/>
          </a:xfrm>
          <a:prstGeom prst="rect">
            <a:avLst/>
          </a:prstGeom>
        </p:spPr>
        <p:txBody>
          <a:bodyPr wrap="none" lIns="0" tIns="0" rIns="0" bIns="0" anchor="t"/>
          <a:lstStyle>
            <a:lvl1pPr algn="ctr" defTabSz="825500">
              <a:defRPr sz="1400">
                <a:solidFill>
                  <a:srgbClr val="FFFFFF"/>
                </a:solidFill>
                <a:latin typeface="Avenir Medium"/>
                <a:ea typeface="Avenir Medium"/>
                <a:cs typeface="Avenir Medium"/>
                <a:sym typeface="Avenir Medium"/>
              </a:defRPr>
            </a:lvl1pPr>
          </a:lstStyle>
          <a:p>
            <a:fld id="{86CB4B4D-7CA3-9044-876B-883B54F8677D}" type="slidenum">
              <a:rPr/>
              <a:pPr/>
              <a:t>‹#›</a:t>
            </a:fld>
            <a:endParaRPr/>
          </a:p>
        </p:txBody>
      </p:sp>
    </p:spTree>
    <p:extLst>
      <p:ext uri="{BB962C8B-B14F-4D97-AF65-F5344CB8AC3E}">
        <p14:creationId xmlns:p14="http://schemas.microsoft.com/office/powerpoint/2010/main" val="234372235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63" Type="http://schemas.openxmlformats.org/officeDocument/2006/relationships/slideLayout" Target="../slideLayouts/slideLayout77.xml"/><Relationship Id="rId68" Type="http://schemas.openxmlformats.org/officeDocument/2006/relationships/slideLayout" Target="../slideLayouts/slideLayout82.xml"/><Relationship Id="rId84" Type="http://schemas.openxmlformats.org/officeDocument/2006/relationships/slideLayout" Target="../slideLayouts/slideLayout98.xml"/><Relationship Id="rId89" Type="http://schemas.openxmlformats.org/officeDocument/2006/relationships/slideLayout" Target="../slideLayouts/slideLayout103.xml"/><Relationship Id="rId16" Type="http://schemas.openxmlformats.org/officeDocument/2006/relationships/slideLayout" Target="../slideLayouts/slideLayout30.xml"/><Relationship Id="rId107" Type="http://schemas.openxmlformats.org/officeDocument/2006/relationships/slideLayout" Target="../slideLayouts/slideLayout121.xml"/><Relationship Id="rId11" Type="http://schemas.openxmlformats.org/officeDocument/2006/relationships/slideLayout" Target="../slideLayouts/slideLayout25.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74" Type="http://schemas.openxmlformats.org/officeDocument/2006/relationships/slideLayout" Target="../slideLayouts/slideLayout88.xml"/><Relationship Id="rId79" Type="http://schemas.openxmlformats.org/officeDocument/2006/relationships/slideLayout" Target="../slideLayouts/slideLayout93.xml"/><Relationship Id="rId102" Type="http://schemas.openxmlformats.org/officeDocument/2006/relationships/slideLayout" Target="../slideLayouts/slideLayout116.xml"/><Relationship Id="rId5" Type="http://schemas.openxmlformats.org/officeDocument/2006/relationships/slideLayout" Target="../slideLayouts/slideLayout19.xml"/><Relationship Id="rId90" Type="http://schemas.openxmlformats.org/officeDocument/2006/relationships/slideLayout" Target="../slideLayouts/slideLayout104.xml"/><Relationship Id="rId95" Type="http://schemas.openxmlformats.org/officeDocument/2006/relationships/slideLayout" Target="../slideLayouts/slideLayout109.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64" Type="http://schemas.openxmlformats.org/officeDocument/2006/relationships/slideLayout" Target="../slideLayouts/slideLayout78.xml"/><Relationship Id="rId69" Type="http://schemas.openxmlformats.org/officeDocument/2006/relationships/slideLayout" Target="../slideLayouts/slideLayout83.xml"/><Relationship Id="rId80" Type="http://schemas.openxmlformats.org/officeDocument/2006/relationships/slideLayout" Target="../slideLayouts/slideLayout94.xml"/><Relationship Id="rId85" Type="http://schemas.openxmlformats.org/officeDocument/2006/relationships/slideLayout" Target="../slideLayouts/slideLayout99.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59" Type="http://schemas.openxmlformats.org/officeDocument/2006/relationships/slideLayout" Target="../slideLayouts/slideLayout73.xml"/><Relationship Id="rId103" Type="http://schemas.openxmlformats.org/officeDocument/2006/relationships/slideLayout" Target="../slideLayouts/slideLayout117.xml"/><Relationship Id="rId108" Type="http://schemas.openxmlformats.org/officeDocument/2006/relationships/slideLayout" Target="../slideLayouts/slideLayout122.xml"/><Relationship Id="rId54" Type="http://schemas.openxmlformats.org/officeDocument/2006/relationships/slideLayout" Target="../slideLayouts/slideLayout68.xml"/><Relationship Id="rId70" Type="http://schemas.openxmlformats.org/officeDocument/2006/relationships/slideLayout" Target="../slideLayouts/slideLayout84.xml"/><Relationship Id="rId75" Type="http://schemas.openxmlformats.org/officeDocument/2006/relationships/slideLayout" Target="../slideLayouts/slideLayout89.xml"/><Relationship Id="rId91" Type="http://schemas.openxmlformats.org/officeDocument/2006/relationships/slideLayout" Target="../slideLayouts/slideLayout105.xml"/><Relationship Id="rId96" Type="http://schemas.openxmlformats.org/officeDocument/2006/relationships/slideLayout" Target="../slideLayouts/slideLayout11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6" Type="http://schemas.openxmlformats.org/officeDocument/2006/relationships/slideLayout" Target="../slideLayouts/slideLayout120.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65" Type="http://schemas.openxmlformats.org/officeDocument/2006/relationships/slideLayout" Target="../slideLayouts/slideLayout79.xml"/><Relationship Id="rId73" Type="http://schemas.openxmlformats.org/officeDocument/2006/relationships/slideLayout" Target="../slideLayouts/slideLayout87.xml"/><Relationship Id="rId78" Type="http://schemas.openxmlformats.org/officeDocument/2006/relationships/slideLayout" Target="../slideLayouts/slideLayout92.xml"/><Relationship Id="rId81" Type="http://schemas.openxmlformats.org/officeDocument/2006/relationships/slideLayout" Target="../slideLayouts/slideLayout95.xml"/><Relationship Id="rId86" Type="http://schemas.openxmlformats.org/officeDocument/2006/relationships/slideLayout" Target="../slideLayouts/slideLayout100.xml"/><Relationship Id="rId94" Type="http://schemas.openxmlformats.org/officeDocument/2006/relationships/slideLayout" Target="../slideLayouts/slideLayout108.xml"/><Relationship Id="rId99" Type="http://schemas.openxmlformats.org/officeDocument/2006/relationships/slideLayout" Target="../slideLayouts/slideLayout113.xml"/><Relationship Id="rId101" Type="http://schemas.openxmlformats.org/officeDocument/2006/relationships/slideLayout" Target="../slideLayouts/slideLayout11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slideLayout" Target="../slideLayouts/slideLayout53.xml"/><Relationship Id="rId109" Type="http://schemas.openxmlformats.org/officeDocument/2006/relationships/slideLayout" Target="../slideLayouts/slideLayout123.xml"/><Relationship Id="rId34" Type="http://schemas.openxmlformats.org/officeDocument/2006/relationships/slideLayout" Target="../slideLayouts/slideLayout48.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6" Type="http://schemas.openxmlformats.org/officeDocument/2006/relationships/slideLayout" Target="../slideLayouts/slideLayout90.xml"/><Relationship Id="rId97" Type="http://schemas.openxmlformats.org/officeDocument/2006/relationships/slideLayout" Target="../slideLayouts/slideLayout111.xml"/><Relationship Id="rId104" Type="http://schemas.openxmlformats.org/officeDocument/2006/relationships/slideLayout" Target="../slideLayouts/slideLayout118.xml"/><Relationship Id="rId7" Type="http://schemas.openxmlformats.org/officeDocument/2006/relationships/slideLayout" Target="../slideLayouts/slideLayout21.xml"/><Relationship Id="rId71" Type="http://schemas.openxmlformats.org/officeDocument/2006/relationships/slideLayout" Target="../slideLayouts/slideLayout85.xml"/><Relationship Id="rId92" Type="http://schemas.openxmlformats.org/officeDocument/2006/relationships/slideLayout" Target="../slideLayouts/slideLayout106.xml"/><Relationship Id="rId2" Type="http://schemas.openxmlformats.org/officeDocument/2006/relationships/slideLayout" Target="../slideLayouts/slideLayout16.xml"/><Relationship Id="rId29" Type="http://schemas.openxmlformats.org/officeDocument/2006/relationships/slideLayout" Target="../slideLayouts/slideLayout43.xml"/><Relationship Id="rId24" Type="http://schemas.openxmlformats.org/officeDocument/2006/relationships/slideLayout" Target="../slideLayouts/slideLayout38.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66" Type="http://schemas.openxmlformats.org/officeDocument/2006/relationships/slideLayout" Target="../slideLayouts/slideLayout80.xml"/><Relationship Id="rId87" Type="http://schemas.openxmlformats.org/officeDocument/2006/relationships/slideLayout" Target="../slideLayouts/slideLayout101.xml"/><Relationship Id="rId110" Type="http://schemas.openxmlformats.org/officeDocument/2006/relationships/slideLayout" Target="../slideLayouts/slideLayout124.xml"/><Relationship Id="rId61" Type="http://schemas.openxmlformats.org/officeDocument/2006/relationships/slideLayout" Target="../slideLayouts/slideLayout75.xml"/><Relationship Id="rId82" Type="http://schemas.openxmlformats.org/officeDocument/2006/relationships/slideLayout" Target="../slideLayouts/slideLayout96.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56" Type="http://schemas.openxmlformats.org/officeDocument/2006/relationships/slideLayout" Target="../slideLayouts/slideLayout70.xml"/><Relationship Id="rId77" Type="http://schemas.openxmlformats.org/officeDocument/2006/relationships/slideLayout" Target="../slideLayouts/slideLayout91.xml"/><Relationship Id="rId100" Type="http://schemas.openxmlformats.org/officeDocument/2006/relationships/slideLayout" Target="../slideLayouts/slideLayout114.xml"/><Relationship Id="rId105" Type="http://schemas.openxmlformats.org/officeDocument/2006/relationships/slideLayout" Target="../slideLayouts/slideLayout119.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72" Type="http://schemas.openxmlformats.org/officeDocument/2006/relationships/slideLayout" Target="../slideLayouts/slideLayout86.xml"/><Relationship Id="rId93" Type="http://schemas.openxmlformats.org/officeDocument/2006/relationships/slideLayout" Target="../slideLayouts/slideLayout107.xml"/><Relationship Id="rId98" Type="http://schemas.openxmlformats.org/officeDocument/2006/relationships/slideLayout" Target="../slideLayouts/slideLayout112.xml"/><Relationship Id="rId3" Type="http://schemas.openxmlformats.org/officeDocument/2006/relationships/slideLayout" Target="../slideLayouts/slideLayout17.xml"/><Relationship Id="rId25" Type="http://schemas.openxmlformats.org/officeDocument/2006/relationships/slideLayout" Target="../slideLayouts/slideLayout39.xml"/><Relationship Id="rId46" Type="http://schemas.openxmlformats.org/officeDocument/2006/relationships/slideLayout" Target="../slideLayouts/slideLayout60.xml"/><Relationship Id="rId67" Type="http://schemas.openxmlformats.org/officeDocument/2006/relationships/slideLayout" Target="../slideLayouts/slideLayout81.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62" Type="http://schemas.openxmlformats.org/officeDocument/2006/relationships/slideLayout" Target="../slideLayouts/slideLayout76.xml"/><Relationship Id="rId83" Type="http://schemas.openxmlformats.org/officeDocument/2006/relationships/slideLayout" Target="../slideLayouts/slideLayout97.xml"/><Relationship Id="rId88" Type="http://schemas.openxmlformats.org/officeDocument/2006/relationships/slideLayout" Target="../slideLayouts/slideLayout102.xml"/><Relationship Id="rId11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image" Target="../media/image38.jpeg"/><Relationship Id="rId2" Type="http://schemas.openxmlformats.org/officeDocument/2006/relationships/slideLayout" Target="../slideLayouts/slideLayout126.xml"/><Relationship Id="rId16" Type="http://schemas.openxmlformats.org/officeDocument/2006/relationships/image" Target="../media/image37.jpe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theme" Target="../theme/theme3.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4" Type="http://schemas.openxmlformats.org/officeDocument/2006/relationships/image" Target="../media/image4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image" Target="../media/image41.png"/><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5.xml"/><Relationship Id="rId2" Type="http://schemas.openxmlformats.org/officeDocument/2006/relationships/slideLayout" Target="../slideLayouts/slideLayout142.xml"/><Relationship Id="rId16" Type="http://schemas.openxmlformats.org/officeDocument/2006/relationships/image" Target="../media/image44.png"/><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image" Target="../media/image43.png"/><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image" Target="../media/image42.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154.xml"/><Relationship Id="rId7" Type="http://schemas.openxmlformats.org/officeDocument/2006/relationships/image" Target="../media/image49.emf"/><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image" Target="../media/image48.jpg"/><Relationship Id="rId5" Type="http://schemas.openxmlformats.org/officeDocument/2006/relationships/theme" Target="../theme/theme6.xml"/><Relationship Id="rId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5492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67968"/>
            <a:ext cx="10515600" cy="4908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bin" panose="020B0803050202020004" pitchFamily="34" charset="0"/>
              </a:defRPr>
            </a:lvl1pPr>
          </a:lstStyle>
          <a:p>
            <a:fld id="{49F3E739-D457-46E5-B626-C9B182A007EE}" type="datetimeFigureOut">
              <a:rPr lang="en-US" smtClean="0"/>
              <a:pPr/>
              <a:t>10/27/2025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bin" panose="020B08030502020200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bin" panose="020B0803050202020004" pitchFamily="34" charset="0"/>
              </a:defRPr>
            </a:lvl1pPr>
          </a:lstStyle>
          <a:p>
            <a:fld id="{BCE7406B-BAC9-4C38-89ED-BD1EC7E28BA0}" type="slidenum">
              <a:rPr lang="en-US" smtClean="0"/>
              <a:pPr/>
              <a:t>‹#›</a:t>
            </a:fld>
            <a:endParaRPr lang="en-US"/>
          </a:p>
        </p:txBody>
      </p:sp>
      <p:cxnSp>
        <p:nvCxnSpPr>
          <p:cNvPr id="8" name="Straight Connector 7"/>
          <p:cNvCxnSpPr/>
          <p:nvPr userDrawn="1"/>
        </p:nvCxnSpPr>
        <p:spPr>
          <a:xfrm>
            <a:off x="838200" y="1011936"/>
            <a:ext cx="10515600" cy="0"/>
          </a:xfrm>
          <a:prstGeom prst="line">
            <a:avLst/>
          </a:prstGeom>
          <a:ln w="476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6" cstate="email">
            <a:clrChange>
              <a:clrFrom>
                <a:srgbClr val="E7E7E7"/>
              </a:clrFrom>
              <a:clrTo>
                <a:srgbClr val="E7E7E7">
                  <a:alpha val="0"/>
                </a:srgbClr>
              </a:clrTo>
            </a:clrChange>
            <a:extLst>
              <a:ext uri="{28A0092B-C50C-407E-A947-70E740481C1C}">
                <a14:useLocalDpi xmlns:a14="http://schemas.microsoft.com/office/drawing/2010/main"/>
              </a:ext>
            </a:extLst>
          </a:blip>
          <a:stretch>
            <a:fillRect/>
          </a:stretch>
        </p:blipFill>
        <p:spPr>
          <a:xfrm>
            <a:off x="-76962" y="6158602"/>
            <a:ext cx="870204" cy="673529"/>
          </a:xfrm>
          <a:prstGeom prst="rect">
            <a:avLst/>
          </a:prstGeom>
        </p:spPr>
      </p:pic>
    </p:spTree>
    <p:extLst>
      <p:ext uri="{BB962C8B-B14F-4D97-AF65-F5344CB8AC3E}">
        <p14:creationId xmlns:p14="http://schemas.microsoft.com/office/powerpoint/2010/main" val="486055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89" r:id="rId12"/>
    <p:sldLayoutId id="2147483791" r:id="rId13"/>
    <p:sldLayoutId id="2147483792" r:id="rId14"/>
  </p:sldLayoutIdLst>
  <p:txStyles>
    <p:titleStyle>
      <a:lvl1pPr algn="l" defTabSz="914400" rtl="0" eaLnBrk="1" latinLnBrk="0" hangingPunct="1">
        <a:lnSpc>
          <a:spcPct val="90000"/>
        </a:lnSpc>
        <a:spcBef>
          <a:spcPct val="0"/>
        </a:spcBef>
        <a:buNone/>
        <a:defRPr sz="4400" kern="1200">
          <a:solidFill>
            <a:schemeClr val="tx1"/>
          </a:solidFill>
          <a:latin typeface="Cabin" panose="020B0803050202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57223" y="499532"/>
            <a:ext cx="10772776" cy="1658199"/>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nchor="ctr">
            <a:normAutofit/>
          </a:bodyPr>
          <a:lstStyle/>
          <a:p>
            <a:r>
              <a:t>Title Text</a:t>
            </a:r>
          </a:p>
        </p:txBody>
      </p:sp>
      <p:sp>
        <p:nvSpPr>
          <p:cNvPr id="3" name="Shape 3"/>
          <p:cNvSpPr>
            <a:spLocks noGrp="1"/>
          </p:cNvSpPr>
          <p:nvPr>
            <p:ph type="sldNum" sz="quarter" idx="2"/>
          </p:nvPr>
        </p:nvSpPr>
        <p:spPr>
          <a:xfrm>
            <a:off x="8763926" y="5607232"/>
            <a:ext cx="2926081" cy="1666221"/>
          </a:xfrm>
          <a:prstGeom prst="rect">
            <a:avLst/>
          </a:prstGeom>
          <a:ln w="12700">
            <a:miter lim="400000"/>
          </a:ln>
        </p:spPr>
        <p:txBody>
          <a:bodyPr lIns="45710" tIns="45710" rIns="45710" bIns="45710" anchor="b">
            <a:spAutoFit/>
          </a:bodyPr>
          <a:lstStyle>
            <a:lvl1pPr algn="r">
              <a:defRPr sz="10300">
                <a:solidFill>
                  <a:schemeClr val="accent1">
                    <a:alpha val="25000"/>
                  </a:schemeClr>
                </a:solidFill>
                <a:latin typeface="+mn-lt"/>
                <a:ea typeface="+mn-ea"/>
                <a:cs typeface="+mn-cs"/>
                <a:sym typeface="Helvetica"/>
              </a:defRPr>
            </a:lvl1pPr>
          </a:lstStyle>
          <a:p>
            <a:pPr defTabSz="457114" hangingPunct="0"/>
            <a:fld id="{86CB4B4D-7CA3-9044-876B-883B54F8677D}" type="slidenum">
              <a:rPr kern="0">
                <a:solidFill>
                  <a:srgbClr val="50B4C8">
                    <a:alpha val="25000"/>
                  </a:srgbClr>
                </a:solidFill>
              </a:rPr>
              <a:pPr defTabSz="457114" hangingPunct="0"/>
              <a:t>‹#›</a:t>
            </a:fld>
            <a:endParaRPr kern="0">
              <a:solidFill>
                <a:srgbClr val="50B4C8">
                  <a:alpha val="25000"/>
                </a:srgbClr>
              </a:solidFill>
            </a:endParaRPr>
          </a:p>
        </p:txBody>
      </p:sp>
      <p:sp>
        <p:nvSpPr>
          <p:cNvPr id="4" name="Shape 4"/>
          <p:cNvSpPr>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5256471"/>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7" r:id="rId54"/>
    <p:sldLayoutId id="2147483718" r:id="rId55"/>
    <p:sldLayoutId id="2147483720" r:id="rId56"/>
    <p:sldLayoutId id="2147483721" r:id="rId57"/>
    <p:sldLayoutId id="2147483723" r:id="rId58"/>
    <p:sldLayoutId id="2147483724" r:id="rId59"/>
    <p:sldLayoutId id="2147483725" r:id="rId60"/>
    <p:sldLayoutId id="2147483726" r:id="rId61"/>
    <p:sldLayoutId id="2147483727" r:id="rId62"/>
    <p:sldLayoutId id="2147483728" r:id="rId63"/>
    <p:sldLayoutId id="2147483729" r:id="rId64"/>
    <p:sldLayoutId id="2147483730" r:id="rId65"/>
    <p:sldLayoutId id="2147483731" r:id="rId66"/>
    <p:sldLayoutId id="2147483732" r:id="rId67"/>
    <p:sldLayoutId id="2147483733" r:id="rId68"/>
    <p:sldLayoutId id="2147483734" r:id="rId69"/>
    <p:sldLayoutId id="2147483735" r:id="rId70"/>
    <p:sldLayoutId id="2147483736" r:id="rId71"/>
    <p:sldLayoutId id="2147483737" r:id="rId72"/>
    <p:sldLayoutId id="2147483738" r:id="rId73"/>
    <p:sldLayoutId id="2147483739" r:id="rId74"/>
    <p:sldLayoutId id="2147483740" r:id="rId75"/>
    <p:sldLayoutId id="2147483741" r:id="rId76"/>
    <p:sldLayoutId id="2147483742" r:id="rId77"/>
    <p:sldLayoutId id="2147483743" r:id="rId78"/>
    <p:sldLayoutId id="2147483744" r:id="rId79"/>
    <p:sldLayoutId id="2147483745" r:id="rId80"/>
    <p:sldLayoutId id="2147483746" r:id="rId81"/>
    <p:sldLayoutId id="2147483747" r:id="rId82"/>
    <p:sldLayoutId id="2147483748" r:id="rId83"/>
    <p:sldLayoutId id="2147483749" r:id="rId84"/>
    <p:sldLayoutId id="2147483750" r:id="rId85"/>
    <p:sldLayoutId id="2147483751" r:id="rId86"/>
    <p:sldLayoutId id="2147483752" r:id="rId87"/>
    <p:sldLayoutId id="2147483753" r:id="rId88"/>
    <p:sldLayoutId id="2147483754" r:id="rId89"/>
    <p:sldLayoutId id="2147483755" r:id="rId90"/>
    <p:sldLayoutId id="2147483756" r:id="rId91"/>
    <p:sldLayoutId id="2147483757" r:id="rId92"/>
    <p:sldLayoutId id="2147483758" r:id="rId93"/>
    <p:sldLayoutId id="2147483759" r:id="rId94"/>
    <p:sldLayoutId id="2147483760" r:id="rId95"/>
    <p:sldLayoutId id="2147483761" r:id="rId96"/>
    <p:sldLayoutId id="2147483762" r:id="rId97"/>
    <p:sldLayoutId id="2147483763" r:id="rId98"/>
    <p:sldLayoutId id="2147483764" r:id="rId99"/>
    <p:sldLayoutId id="2147483765" r:id="rId100"/>
    <p:sldLayoutId id="2147483766" r:id="rId101"/>
    <p:sldLayoutId id="2147483767" r:id="rId102"/>
    <p:sldLayoutId id="2147483768" r:id="rId103"/>
    <p:sldLayoutId id="2147483769" r:id="rId104"/>
    <p:sldLayoutId id="2147483770" r:id="rId105"/>
    <p:sldLayoutId id="2147483771" r:id="rId106"/>
    <p:sldLayoutId id="2147483772" r:id="rId107"/>
    <p:sldLayoutId id="2147483773" r:id="rId108"/>
    <p:sldLayoutId id="2147483774" r:id="rId109"/>
    <p:sldLayoutId id="2147483775" r:id="rId110"/>
  </p:sldLayoutIdLst>
  <p:transition spd="med"/>
  <p:txStyles>
    <p:titleStyle>
      <a:lvl1pPr marL="0" marR="0" indent="0" algn="l" defTabSz="914228" rtl="0" latinLnBrk="0">
        <a:lnSpc>
          <a:spcPct val="85000"/>
        </a:lnSpc>
        <a:spcBef>
          <a:spcPts val="0"/>
        </a:spcBef>
        <a:spcAft>
          <a:spcPts val="0"/>
        </a:spcAft>
        <a:buClrTx/>
        <a:buSzTx/>
        <a:buFontTx/>
        <a:buNone/>
        <a:tabLst/>
        <a:defRPr sz="5400" b="0" i="0" u="none" strike="noStrike" cap="none" spc="-120" baseline="0">
          <a:ln>
            <a:noFill/>
          </a:ln>
          <a:solidFill>
            <a:schemeClr val="accent1"/>
          </a:solidFill>
          <a:uFillTx/>
          <a:latin typeface="+mn-lt"/>
          <a:ea typeface="+mn-ea"/>
          <a:cs typeface="+mn-cs"/>
          <a:sym typeface="Helvetica"/>
        </a:defRPr>
      </a:lvl1pPr>
      <a:lvl2pPr marL="0" marR="0" indent="0" algn="l" defTabSz="914228" rtl="0" latinLnBrk="0">
        <a:lnSpc>
          <a:spcPct val="85000"/>
        </a:lnSpc>
        <a:spcBef>
          <a:spcPts val="0"/>
        </a:spcBef>
        <a:spcAft>
          <a:spcPts val="0"/>
        </a:spcAft>
        <a:buClrTx/>
        <a:buSzTx/>
        <a:buFontTx/>
        <a:buNone/>
        <a:tabLst/>
        <a:defRPr sz="5400" b="0" i="0" u="none" strike="noStrike" cap="none" spc="-120" baseline="0">
          <a:ln>
            <a:noFill/>
          </a:ln>
          <a:solidFill>
            <a:schemeClr val="accent1"/>
          </a:solidFill>
          <a:uFillTx/>
          <a:latin typeface="+mn-lt"/>
          <a:ea typeface="+mn-ea"/>
          <a:cs typeface="+mn-cs"/>
          <a:sym typeface="Helvetica"/>
        </a:defRPr>
      </a:lvl2pPr>
      <a:lvl3pPr marL="0" marR="0" indent="0" algn="l" defTabSz="914228" rtl="0" latinLnBrk="0">
        <a:lnSpc>
          <a:spcPct val="85000"/>
        </a:lnSpc>
        <a:spcBef>
          <a:spcPts val="0"/>
        </a:spcBef>
        <a:spcAft>
          <a:spcPts val="0"/>
        </a:spcAft>
        <a:buClrTx/>
        <a:buSzTx/>
        <a:buFontTx/>
        <a:buNone/>
        <a:tabLst/>
        <a:defRPr sz="5400" b="0" i="0" u="none" strike="noStrike" cap="none" spc="-120" baseline="0">
          <a:ln>
            <a:noFill/>
          </a:ln>
          <a:solidFill>
            <a:schemeClr val="accent1"/>
          </a:solidFill>
          <a:uFillTx/>
          <a:latin typeface="+mn-lt"/>
          <a:ea typeface="+mn-ea"/>
          <a:cs typeface="+mn-cs"/>
          <a:sym typeface="Helvetica"/>
        </a:defRPr>
      </a:lvl3pPr>
      <a:lvl4pPr marL="0" marR="0" indent="0" algn="l" defTabSz="914228" rtl="0" latinLnBrk="0">
        <a:lnSpc>
          <a:spcPct val="85000"/>
        </a:lnSpc>
        <a:spcBef>
          <a:spcPts val="0"/>
        </a:spcBef>
        <a:spcAft>
          <a:spcPts val="0"/>
        </a:spcAft>
        <a:buClrTx/>
        <a:buSzTx/>
        <a:buFontTx/>
        <a:buNone/>
        <a:tabLst/>
        <a:defRPr sz="5400" b="0" i="0" u="none" strike="noStrike" cap="none" spc="-120" baseline="0">
          <a:ln>
            <a:noFill/>
          </a:ln>
          <a:solidFill>
            <a:schemeClr val="accent1"/>
          </a:solidFill>
          <a:uFillTx/>
          <a:latin typeface="+mn-lt"/>
          <a:ea typeface="+mn-ea"/>
          <a:cs typeface="+mn-cs"/>
          <a:sym typeface="Helvetica"/>
        </a:defRPr>
      </a:lvl4pPr>
      <a:lvl5pPr marL="0" marR="0" indent="0" algn="l" defTabSz="914228" rtl="0" latinLnBrk="0">
        <a:lnSpc>
          <a:spcPct val="85000"/>
        </a:lnSpc>
        <a:spcBef>
          <a:spcPts val="0"/>
        </a:spcBef>
        <a:spcAft>
          <a:spcPts val="0"/>
        </a:spcAft>
        <a:buClrTx/>
        <a:buSzTx/>
        <a:buFontTx/>
        <a:buNone/>
        <a:tabLst/>
        <a:defRPr sz="5400" b="0" i="0" u="none" strike="noStrike" cap="none" spc="-120" baseline="0">
          <a:ln>
            <a:noFill/>
          </a:ln>
          <a:solidFill>
            <a:schemeClr val="accent1"/>
          </a:solidFill>
          <a:uFillTx/>
          <a:latin typeface="+mn-lt"/>
          <a:ea typeface="+mn-ea"/>
          <a:cs typeface="+mn-cs"/>
          <a:sym typeface="Helvetica"/>
        </a:defRPr>
      </a:lvl5pPr>
      <a:lvl6pPr marL="0" marR="0" indent="0" algn="l" defTabSz="914228" rtl="0" latinLnBrk="0">
        <a:lnSpc>
          <a:spcPct val="85000"/>
        </a:lnSpc>
        <a:spcBef>
          <a:spcPts val="0"/>
        </a:spcBef>
        <a:spcAft>
          <a:spcPts val="0"/>
        </a:spcAft>
        <a:buClrTx/>
        <a:buSzTx/>
        <a:buFontTx/>
        <a:buNone/>
        <a:tabLst/>
        <a:defRPr sz="5400" b="0" i="0" u="none" strike="noStrike" cap="none" spc="-120" baseline="0">
          <a:ln>
            <a:noFill/>
          </a:ln>
          <a:solidFill>
            <a:schemeClr val="accent1"/>
          </a:solidFill>
          <a:uFillTx/>
          <a:latin typeface="+mn-lt"/>
          <a:ea typeface="+mn-ea"/>
          <a:cs typeface="+mn-cs"/>
          <a:sym typeface="Helvetica"/>
        </a:defRPr>
      </a:lvl6pPr>
      <a:lvl7pPr marL="0" marR="0" indent="0" algn="l" defTabSz="914228" rtl="0" latinLnBrk="0">
        <a:lnSpc>
          <a:spcPct val="85000"/>
        </a:lnSpc>
        <a:spcBef>
          <a:spcPts val="0"/>
        </a:spcBef>
        <a:spcAft>
          <a:spcPts val="0"/>
        </a:spcAft>
        <a:buClrTx/>
        <a:buSzTx/>
        <a:buFontTx/>
        <a:buNone/>
        <a:tabLst/>
        <a:defRPr sz="5400" b="0" i="0" u="none" strike="noStrike" cap="none" spc="-120" baseline="0">
          <a:ln>
            <a:noFill/>
          </a:ln>
          <a:solidFill>
            <a:schemeClr val="accent1"/>
          </a:solidFill>
          <a:uFillTx/>
          <a:latin typeface="+mn-lt"/>
          <a:ea typeface="+mn-ea"/>
          <a:cs typeface="+mn-cs"/>
          <a:sym typeface="Helvetica"/>
        </a:defRPr>
      </a:lvl7pPr>
      <a:lvl8pPr marL="0" marR="0" indent="0" algn="l" defTabSz="914228" rtl="0" latinLnBrk="0">
        <a:lnSpc>
          <a:spcPct val="85000"/>
        </a:lnSpc>
        <a:spcBef>
          <a:spcPts val="0"/>
        </a:spcBef>
        <a:spcAft>
          <a:spcPts val="0"/>
        </a:spcAft>
        <a:buClrTx/>
        <a:buSzTx/>
        <a:buFontTx/>
        <a:buNone/>
        <a:tabLst/>
        <a:defRPr sz="5400" b="0" i="0" u="none" strike="noStrike" cap="none" spc="-120" baseline="0">
          <a:ln>
            <a:noFill/>
          </a:ln>
          <a:solidFill>
            <a:schemeClr val="accent1"/>
          </a:solidFill>
          <a:uFillTx/>
          <a:latin typeface="+mn-lt"/>
          <a:ea typeface="+mn-ea"/>
          <a:cs typeface="+mn-cs"/>
          <a:sym typeface="Helvetica"/>
        </a:defRPr>
      </a:lvl8pPr>
      <a:lvl9pPr marL="0" marR="0" indent="0" algn="l" defTabSz="914228" rtl="0" latinLnBrk="0">
        <a:lnSpc>
          <a:spcPct val="85000"/>
        </a:lnSpc>
        <a:spcBef>
          <a:spcPts val="0"/>
        </a:spcBef>
        <a:spcAft>
          <a:spcPts val="0"/>
        </a:spcAft>
        <a:buClrTx/>
        <a:buSzTx/>
        <a:buFontTx/>
        <a:buNone/>
        <a:tabLst/>
        <a:defRPr sz="5400" b="0" i="0" u="none" strike="noStrike" cap="none" spc="-120" baseline="0">
          <a:ln>
            <a:noFill/>
          </a:ln>
          <a:solidFill>
            <a:schemeClr val="accent1"/>
          </a:solidFill>
          <a:uFillTx/>
          <a:latin typeface="+mn-lt"/>
          <a:ea typeface="+mn-ea"/>
          <a:cs typeface="+mn-cs"/>
          <a:sym typeface="Helvetica"/>
        </a:defRPr>
      </a:lvl9pPr>
    </p:titleStyle>
    <p:bodyStyle>
      <a:lvl1pPr marL="91423" marR="0" indent="-91423" algn="l" defTabSz="914228"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n-lt"/>
          <a:ea typeface="+mn-ea"/>
          <a:cs typeface="+mn-cs"/>
          <a:sym typeface="Helvetica"/>
        </a:defRPr>
      </a:lvl1pPr>
      <a:lvl2pPr marL="347406" marR="0" indent="-342834" algn="l" defTabSz="914228"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n-lt"/>
          <a:ea typeface="+mn-ea"/>
          <a:cs typeface="+mn-cs"/>
          <a:sym typeface="Helvetica"/>
        </a:defRPr>
      </a:lvl2pPr>
      <a:lvl3pPr marL="658245" marR="0" indent="-658245" algn="l" defTabSz="914228"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n-lt"/>
          <a:ea typeface="+mn-ea"/>
          <a:cs typeface="+mn-cs"/>
          <a:sym typeface="Helvetica"/>
        </a:defRPr>
      </a:lvl3pPr>
      <a:lvl4pPr marL="1097073" marR="0" indent="-1097073" algn="l" defTabSz="914228"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n-lt"/>
          <a:ea typeface="+mn-ea"/>
          <a:cs typeface="+mn-cs"/>
          <a:sym typeface="Helvetica"/>
        </a:defRPr>
      </a:lvl4pPr>
      <a:lvl5pPr marL="1462765" marR="0" indent="-1462765" algn="l" defTabSz="914228"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n-lt"/>
          <a:ea typeface="+mn-ea"/>
          <a:cs typeface="+mn-cs"/>
          <a:sym typeface="Helvetica"/>
        </a:defRPr>
      </a:lvl5pPr>
      <a:lvl6pPr marL="1275960" marR="0" indent="-304744" algn="l" defTabSz="914228"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n-lt"/>
          <a:ea typeface="+mn-ea"/>
          <a:cs typeface="+mn-cs"/>
          <a:sym typeface="Helvetica"/>
        </a:defRPr>
      </a:lvl6pPr>
      <a:lvl7pPr marL="1475922" marR="0" indent="-304744" algn="l" defTabSz="914228"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n-lt"/>
          <a:ea typeface="+mn-ea"/>
          <a:cs typeface="+mn-cs"/>
          <a:sym typeface="Helvetica"/>
        </a:defRPr>
      </a:lvl7pPr>
      <a:lvl8pPr marL="1675886" marR="0" indent="-304743" algn="l" defTabSz="914228"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n-lt"/>
          <a:ea typeface="+mn-ea"/>
          <a:cs typeface="+mn-cs"/>
          <a:sym typeface="Helvetica"/>
        </a:defRPr>
      </a:lvl8pPr>
      <a:lvl9pPr marL="1875848" marR="0" indent="-304743" algn="l" defTabSz="914228"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n-lt"/>
          <a:ea typeface="+mn-ea"/>
          <a:cs typeface="+mn-cs"/>
          <a:sym typeface="Helvetica"/>
        </a:defRPr>
      </a:lvl9pPr>
    </p:bodyStyle>
    <p:otherStyle>
      <a:lvl1pPr marL="0" marR="0" indent="0" algn="r" defTabSz="457114" rtl="0" latinLnBrk="0">
        <a:lnSpc>
          <a:spcPct val="100000"/>
        </a:lnSpc>
        <a:spcBef>
          <a:spcPts val="0"/>
        </a:spcBef>
        <a:spcAft>
          <a:spcPts val="0"/>
        </a:spcAft>
        <a:buClrTx/>
        <a:buSzTx/>
        <a:buFontTx/>
        <a:buNone/>
        <a:tabLst/>
        <a:defRPr sz="10300" b="0" i="0" u="none" strike="noStrike" cap="none" spc="0" baseline="0">
          <a:ln>
            <a:noFill/>
          </a:ln>
          <a:solidFill>
            <a:schemeClr val="tx1"/>
          </a:solidFill>
          <a:uFillTx/>
          <a:latin typeface="+mn-lt"/>
          <a:ea typeface="+mn-ea"/>
          <a:cs typeface="+mn-cs"/>
          <a:sym typeface="Helvetica"/>
        </a:defRPr>
      </a:lvl1pPr>
      <a:lvl2pPr marL="0" marR="0" indent="457114" algn="r" defTabSz="457114" rtl="0" latinLnBrk="0">
        <a:lnSpc>
          <a:spcPct val="100000"/>
        </a:lnSpc>
        <a:spcBef>
          <a:spcPts val="0"/>
        </a:spcBef>
        <a:spcAft>
          <a:spcPts val="0"/>
        </a:spcAft>
        <a:buClrTx/>
        <a:buSzTx/>
        <a:buFontTx/>
        <a:buNone/>
        <a:tabLst/>
        <a:defRPr sz="10300" b="0" i="0" u="none" strike="noStrike" cap="none" spc="0" baseline="0">
          <a:ln>
            <a:noFill/>
          </a:ln>
          <a:solidFill>
            <a:schemeClr val="tx1"/>
          </a:solidFill>
          <a:uFillTx/>
          <a:latin typeface="+mn-lt"/>
          <a:ea typeface="+mn-ea"/>
          <a:cs typeface="+mn-cs"/>
          <a:sym typeface="Helvetica"/>
        </a:defRPr>
      </a:lvl2pPr>
      <a:lvl3pPr marL="0" marR="0" indent="914228" algn="r" defTabSz="457114" rtl="0" latinLnBrk="0">
        <a:lnSpc>
          <a:spcPct val="100000"/>
        </a:lnSpc>
        <a:spcBef>
          <a:spcPts val="0"/>
        </a:spcBef>
        <a:spcAft>
          <a:spcPts val="0"/>
        </a:spcAft>
        <a:buClrTx/>
        <a:buSzTx/>
        <a:buFontTx/>
        <a:buNone/>
        <a:tabLst/>
        <a:defRPr sz="10300" b="0" i="0" u="none" strike="noStrike" cap="none" spc="0" baseline="0">
          <a:ln>
            <a:noFill/>
          </a:ln>
          <a:solidFill>
            <a:schemeClr val="tx1"/>
          </a:solidFill>
          <a:uFillTx/>
          <a:latin typeface="+mn-lt"/>
          <a:ea typeface="+mn-ea"/>
          <a:cs typeface="+mn-cs"/>
          <a:sym typeface="Helvetica"/>
        </a:defRPr>
      </a:lvl3pPr>
      <a:lvl4pPr marL="0" marR="0" indent="1371341" algn="r" defTabSz="457114" rtl="0" latinLnBrk="0">
        <a:lnSpc>
          <a:spcPct val="100000"/>
        </a:lnSpc>
        <a:spcBef>
          <a:spcPts val="0"/>
        </a:spcBef>
        <a:spcAft>
          <a:spcPts val="0"/>
        </a:spcAft>
        <a:buClrTx/>
        <a:buSzTx/>
        <a:buFontTx/>
        <a:buNone/>
        <a:tabLst/>
        <a:defRPr sz="10300" b="0" i="0" u="none" strike="noStrike" cap="none" spc="0" baseline="0">
          <a:ln>
            <a:noFill/>
          </a:ln>
          <a:solidFill>
            <a:schemeClr val="tx1"/>
          </a:solidFill>
          <a:uFillTx/>
          <a:latin typeface="+mn-lt"/>
          <a:ea typeface="+mn-ea"/>
          <a:cs typeface="+mn-cs"/>
          <a:sym typeface="Helvetica"/>
        </a:defRPr>
      </a:lvl4pPr>
      <a:lvl5pPr marL="0" marR="0" indent="1828456" algn="r" defTabSz="457114" rtl="0" latinLnBrk="0">
        <a:lnSpc>
          <a:spcPct val="100000"/>
        </a:lnSpc>
        <a:spcBef>
          <a:spcPts val="0"/>
        </a:spcBef>
        <a:spcAft>
          <a:spcPts val="0"/>
        </a:spcAft>
        <a:buClrTx/>
        <a:buSzTx/>
        <a:buFontTx/>
        <a:buNone/>
        <a:tabLst/>
        <a:defRPr sz="10300" b="0" i="0" u="none" strike="noStrike" cap="none" spc="0" baseline="0">
          <a:ln>
            <a:noFill/>
          </a:ln>
          <a:solidFill>
            <a:schemeClr val="tx1"/>
          </a:solidFill>
          <a:uFillTx/>
          <a:latin typeface="+mn-lt"/>
          <a:ea typeface="+mn-ea"/>
          <a:cs typeface="+mn-cs"/>
          <a:sym typeface="Helvetica"/>
        </a:defRPr>
      </a:lvl5pPr>
      <a:lvl6pPr marL="0" marR="0" indent="2285569" algn="r" defTabSz="457114" rtl="0" latinLnBrk="0">
        <a:lnSpc>
          <a:spcPct val="100000"/>
        </a:lnSpc>
        <a:spcBef>
          <a:spcPts val="0"/>
        </a:spcBef>
        <a:spcAft>
          <a:spcPts val="0"/>
        </a:spcAft>
        <a:buClrTx/>
        <a:buSzTx/>
        <a:buFontTx/>
        <a:buNone/>
        <a:tabLst/>
        <a:defRPr sz="10300" b="0" i="0" u="none" strike="noStrike" cap="none" spc="0" baseline="0">
          <a:ln>
            <a:noFill/>
          </a:ln>
          <a:solidFill>
            <a:schemeClr val="tx1"/>
          </a:solidFill>
          <a:uFillTx/>
          <a:latin typeface="+mn-lt"/>
          <a:ea typeface="+mn-ea"/>
          <a:cs typeface="+mn-cs"/>
          <a:sym typeface="Helvetica"/>
        </a:defRPr>
      </a:lvl6pPr>
      <a:lvl7pPr marL="0" marR="0" indent="2742683" algn="r" defTabSz="457114" rtl="0" latinLnBrk="0">
        <a:lnSpc>
          <a:spcPct val="100000"/>
        </a:lnSpc>
        <a:spcBef>
          <a:spcPts val="0"/>
        </a:spcBef>
        <a:spcAft>
          <a:spcPts val="0"/>
        </a:spcAft>
        <a:buClrTx/>
        <a:buSzTx/>
        <a:buFontTx/>
        <a:buNone/>
        <a:tabLst/>
        <a:defRPr sz="10300" b="0" i="0" u="none" strike="noStrike" cap="none" spc="0" baseline="0">
          <a:ln>
            <a:noFill/>
          </a:ln>
          <a:solidFill>
            <a:schemeClr val="tx1"/>
          </a:solidFill>
          <a:uFillTx/>
          <a:latin typeface="+mn-lt"/>
          <a:ea typeface="+mn-ea"/>
          <a:cs typeface="+mn-cs"/>
          <a:sym typeface="Helvetica"/>
        </a:defRPr>
      </a:lvl7pPr>
      <a:lvl8pPr marL="0" marR="0" indent="3199797" algn="r" defTabSz="457114" rtl="0" latinLnBrk="0">
        <a:lnSpc>
          <a:spcPct val="100000"/>
        </a:lnSpc>
        <a:spcBef>
          <a:spcPts val="0"/>
        </a:spcBef>
        <a:spcAft>
          <a:spcPts val="0"/>
        </a:spcAft>
        <a:buClrTx/>
        <a:buSzTx/>
        <a:buFontTx/>
        <a:buNone/>
        <a:tabLst/>
        <a:defRPr sz="10300" b="0" i="0" u="none" strike="noStrike" cap="none" spc="0" baseline="0">
          <a:ln>
            <a:noFill/>
          </a:ln>
          <a:solidFill>
            <a:schemeClr val="tx1"/>
          </a:solidFill>
          <a:uFillTx/>
          <a:latin typeface="+mn-lt"/>
          <a:ea typeface="+mn-ea"/>
          <a:cs typeface="+mn-cs"/>
          <a:sym typeface="Helvetica"/>
        </a:defRPr>
      </a:lvl8pPr>
      <a:lvl9pPr marL="0" marR="0" indent="3656912" algn="r" defTabSz="457114" rtl="0" latinLnBrk="0">
        <a:lnSpc>
          <a:spcPct val="100000"/>
        </a:lnSpc>
        <a:spcBef>
          <a:spcPts val="0"/>
        </a:spcBef>
        <a:spcAft>
          <a:spcPts val="0"/>
        </a:spcAft>
        <a:buClrTx/>
        <a:buSzTx/>
        <a:buFontTx/>
        <a:buNone/>
        <a:tabLst/>
        <a:defRPr sz="103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PPT D2"/>
          <p:cNvPicPr>
            <a:picLocks noChangeAspect="1" noChangeArrowheads="1"/>
          </p:cNvPicPr>
          <p:nvPr userDrawn="1"/>
        </p:nvPicPr>
        <p:blipFill>
          <a:blip r:embed="rId16" cstate="print">
            <a:extLst>
              <a:ext uri="{28A0092B-C50C-407E-A947-70E740481C1C}">
                <a14:useLocalDpi xmlns:a14="http://schemas.microsoft.com/office/drawing/2010/main"/>
              </a:ext>
            </a:extLst>
          </a:blip>
          <a:srcRect/>
          <a:stretch>
            <a:fillRect/>
          </a:stretch>
        </p:blipFill>
        <p:spPr bwMode="auto">
          <a:xfrm>
            <a:off x="4247" y="22233"/>
            <a:ext cx="12187767" cy="6854825"/>
          </a:xfrm>
          <a:prstGeom prst="rect">
            <a:avLst/>
          </a:prstGeom>
          <a:noFill/>
          <a:ln w="9525">
            <a:noFill/>
            <a:miter lim="800000"/>
            <a:headEnd/>
            <a:tailEnd/>
          </a:ln>
        </p:spPr>
      </p:pic>
      <p:sp>
        <p:nvSpPr>
          <p:cNvPr id="5129" name="Rectangle 9"/>
          <p:cNvSpPr>
            <a:spLocks noGrp="1" noChangeArrowheads="1"/>
          </p:cNvSpPr>
          <p:nvPr>
            <p:ph type="body" idx="1"/>
          </p:nvPr>
        </p:nvSpPr>
        <p:spPr bwMode="auto">
          <a:xfrm>
            <a:off x="317500" y="838200"/>
            <a:ext cx="11480800" cy="5638800"/>
          </a:xfrm>
          <a:prstGeom prst="rect">
            <a:avLst/>
          </a:prstGeom>
          <a:noFill/>
          <a:ln w="12700">
            <a:noFill/>
            <a:miter lim="800000"/>
            <a:headEnd type="none" w="sm" len="sm"/>
            <a:tailEnd type="none" w="sm" len="sm"/>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
          <p:cNvSpPr>
            <a:spLocks noGrp="1" noChangeArrowheads="1"/>
          </p:cNvSpPr>
          <p:nvPr>
            <p:ph type="title"/>
          </p:nvPr>
        </p:nvSpPr>
        <p:spPr bwMode="auto">
          <a:xfrm>
            <a:off x="254000" y="152400"/>
            <a:ext cx="8991600" cy="457200"/>
          </a:xfrm>
          <a:prstGeom prst="rect">
            <a:avLst/>
          </a:prstGeom>
          <a:noFill/>
          <a:ln w="12700">
            <a:noFill/>
            <a:miter lim="800000"/>
            <a:headEnd type="none" w="sm" len="sm"/>
            <a:tailEnd type="none" w="sm" len="sm"/>
          </a:ln>
        </p:spPr>
        <p:txBody>
          <a:bodyPr vert="horz" wrap="none" lIns="91440" tIns="45720" rIns="91440" bIns="45720" numCol="1" anchor="ctr" anchorCtr="0" compatLnSpc="1">
            <a:prstTxWarp prst="textNoShape">
              <a:avLst/>
            </a:prstTxWarp>
          </a:bodyPr>
          <a:lstStyle/>
          <a:p>
            <a:pPr lvl="0"/>
            <a:r>
              <a:rPr lang="en-US"/>
              <a:t>Click to edit Master title style</a:t>
            </a:r>
          </a:p>
        </p:txBody>
      </p:sp>
      <p:pic>
        <p:nvPicPr>
          <p:cNvPr id="1029" name="Picture 12" descr="Logtel-logo"/>
          <p:cNvPicPr>
            <a:picLocks noChangeAspect="1" noChangeArrowheads="1"/>
          </p:cNvPicPr>
          <p:nvPr userDrawn="1"/>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45614" y="2"/>
            <a:ext cx="2527300" cy="719139"/>
          </a:xfrm>
          <a:prstGeom prst="rect">
            <a:avLst/>
          </a:prstGeom>
          <a:noFill/>
          <a:ln w="9525">
            <a:noFill/>
            <a:miter lim="800000"/>
            <a:headEnd/>
            <a:tailEnd/>
          </a:ln>
        </p:spPr>
      </p:pic>
      <p:sp>
        <p:nvSpPr>
          <p:cNvPr id="11" name="Rectangle 11"/>
          <p:cNvSpPr>
            <a:spLocks noChangeArrowheads="1"/>
          </p:cNvSpPr>
          <p:nvPr userDrawn="1"/>
        </p:nvSpPr>
        <p:spPr bwMode="auto">
          <a:xfrm>
            <a:off x="135480" y="6583371"/>
            <a:ext cx="1742785" cy="276999"/>
          </a:xfrm>
          <a:prstGeom prst="rect">
            <a:avLst/>
          </a:prstGeom>
          <a:noFill/>
          <a:ln w="28575" algn="ctr">
            <a:noFill/>
            <a:miter lim="800000"/>
            <a:headEnd/>
            <a:tailEnd/>
          </a:ln>
          <a:effectLst/>
        </p:spPr>
        <p:txBody>
          <a:bodyPr wrap="none">
            <a:spAutoFit/>
          </a:bodyPr>
          <a:lstStyle/>
          <a:p>
            <a:pPr algn="l" rtl="0">
              <a:defRPr/>
            </a:pPr>
            <a:r>
              <a:rPr lang="en-US" sz="1000">
                <a:solidFill>
                  <a:srgbClr val="003366"/>
                </a:solidFill>
                <a:latin typeface="Tahoma" pitchFamily="34" charset="0"/>
                <a:cs typeface="Tahoma" pitchFamily="34" charset="0"/>
              </a:rPr>
              <a:t>Copyright © 2011 LOGTEL</a:t>
            </a:r>
            <a:r>
              <a:rPr lang="en-US" sz="1200" b="1">
                <a:solidFill>
                  <a:srgbClr val="003366"/>
                </a:solidFill>
                <a:latin typeface="Arial" charset="0"/>
                <a:cs typeface="Arial" charset="0"/>
              </a:rPr>
              <a:t> </a:t>
            </a:r>
          </a:p>
        </p:txBody>
      </p:sp>
      <p:sp>
        <p:nvSpPr>
          <p:cNvPr id="1036" name="Rectangle 12"/>
          <p:cNvSpPr>
            <a:spLocks noGrp="1" noChangeArrowheads="1"/>
          </p:cNvSpPr>
          <p:nvPr>
            <p:ph type="sldNum" sz="quarter" idx="4"/>
          </p:nvPr>
        </p:nvSpPr>
        <p:spPr bwMode="auto">
          <a:xfrm>
            <a:off x="9245600" y="6629402"/>
            <a:ext cx="2844800" cy="284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rtl="0">
              <a:defRPr sz="1000">
                <a:solidFill>
                  <a:srgbClr val="002B82"/>
                </a:solidFill>
                <a:latin typeface="Tahoma" pitchFamily="34" charset="0"/>
                <a:ea typeface="Arial Unicode MS" pitchFamily="34" charset="-128"/>
                <a:cs typeface="Arial Unicode MS" pitchFamily="34" charset="-128"/>
              </a:defRPr>
            </a:lvl1pPr>
          </a:lstStyle>
          <a:p>
            <a:pPr>
              <a:defRPr/>
            </a:pPr>
            <a:fld id="{209664C8-E567-4A89-BDEC-0C2834611E37}" type="slidenum">
              <a:rPr lang="he-IL"/>
              <a:pPr>
                <a:defRPr/>
              </a:pPr>
              <a:t>‹#›</a:t>
            </a:fld>
            <a:endParaRPr lang="en-US">
              <a:cs typeface="Tahoma" pitchFamily="34" charset="0"/>
            </a:endParaRPr>
          </a:p>
        </p:txBody>
      </p:sp>
    </p:spTree>
    <p:extLst>
      <p:ext uri="{BB962C8B-B14F-4D97-AF65-F5344CB8AC3E}">
        <p14:creationId xmlns:p14="http://schemas.microsoft.com/office/powerpoint/2010/main" val="408499475"/>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83" r:id="rId13"/>
    <p:sldLayoutId id="2147483884" r:id="rId14"/>
  </p:sldLayoutIdLst>
  <p:hf hdr="0" ftr="0" dt="0"/>
  <p:txStyles>
    <p:titleStyle>
      <a:lvl1pPr algn="l" rtl="1" eaLnBrk="0" fontAlgn="base" hangingPunct="0">
        <a:spcBef>
          <a:spcPct val="0"/>
        </a:spcBef>
        <a:spcAft>
          <a:spcPct val="0"/>
        </a:spcAft>
        <a:defRPr sz="2800" b="1">
          <a:solidFill>
            <a:srgbClr val="003366"/>
          </a:solidFill>
          <a:latin typeface="+mn-lt"/>
          <a:ea typeface="+mj-ea"/>
          <a:cs typeface="+mj-cs"/>
        </a:defRPr>
      </a:lvl1pPr>
      <a:lvl2pPr algn="l" rtl="1" eaLnBrk="0" fontAlgn="base" hangingPunct="0">
        <a:spcBef>
          <a:spcPct val="0"/>
        </a:spcBef>
        <a:spcAft>
          <a:spcPct val="0"/>
        </a:spcAft>
        <a:defRPr sz="2800" b="1">
          <a:solidFill>
            <a:srgbClr val="003366"/>
          </a:solidFill>
          <a:latin typeface="Tahoma" pitchFamily="34" charset="0"/>
          <a:cs typeface="Arial" charset="0"/>
        </a:defRPr>
      </a:lvl2pPr>
      <a:lvl3pPr algn="l" rtl="1" eaLnBrk="0" fontAlgn="base" hangingPunct="0">
        <a:spcBef>
          <a:spcPct val="0"/>
        </a:spcBef>
        <a:spcAft>
          <a:spcPct val="0"/>
        </a:spcAft>
        <a:defRPr sz="2800" b="1">
          <a:solidFill>
            <a:srgbClr val="003366"/>
          </a:solidFill>
          <a:latin typeface="Tahoma" pitchFamily="34" charset="0"/>
          <a:cs typeface="Arial" charset="0"/>
        </a:defRPr>
      </a:lvl3pPr>
      <a:lvl4pPr algn="l" rtl="1" eaLnBrk="0" fontAlgn="base" hangingPunct="0">
        <a:spcBef>
          <a:spcPct val="0"/>
        </a:spcBef>
        <a:spcAft>
          <a:spcPct val="0"/>
        </a:spcAft>
        <a:defRPr sz="2800" b="1">
          <a:solidFill>
            <a:srgbClr val="003366"/>
          </a:solidFill>
          <a:latin typeface="Tahoma" pitchFamily="34" charset="0"/>
          <a:cs typeface="Arial" charset="0"/>
        </a:defRPr>
      </a:lvl4pPr>
      <a:lvl5pPr algn="l" rtl="1" eaLnBrk="0" fontAlgn="base" hangingPunct="0">
        <a:spcBef>
          <a:spcPct val="0"/>
        </a:spcBef>
        <a:spcAft>
          <a:spcPct val="0"/>
        </a:spcAft>
        <a:defRPr sz="2800" b="1">
          <a:solidFill>
            <a:srgbClr val="003366"/>
          </a:solidFill>
          <a:latin typeface="Tahoma" pitchFamily="34" charset="0"/>
          <a:cs typeface="Arial" charset="0"/>
        </a:defRPr>
      </a:lvl5pPr>
      <a:lvl6pPr marL="457200" algn="l" rtl="1" fontAlgn="base">
        <a:spcBef>
          <a:spcPct val="0"/>
        </a:spcBef>
        <a:spcAft>
          <a:spcPct val="0"/>
        </a:spcAft>
        <a:defRPr sz="2800" b="1">
          <a:solidFill>
            <a:srgbClr val="003366"/>
          </a:solidFill>
          <a:latin typeface="Arial" charset="0"/>
          <a:cs typeface="Arial" charset="0"/>
        </a:defRPr>
      </a:lvl6pPr>
      <a:lvl7pPr marL="914400" algn="l" rtl="1" fontAlgn="base">
        <a:spcBef>
          <a:spcPct val="0"/>
        </a:spcBef>
        <a:spcAft>
          <a:spcPct val="0"/>
        </a:spcAft>
        <a:defRPr sz="2800" b="1">
          <a:solidFill>
            <a:srgbClr val="003366"/>
          </a:solidFill>
          <a:latin typeface="Arial" charset="0"/>
          <a:cs typeface="Arial" charset="0"/>
        </a:defRPr>
      </a:lvl7pPr>
      <a:lvl8pPr marL="1371600" algn="l" rtl="1" fontAlgn="base">
        <a:spcBef>
          <a:spcPct val="0"/>
        </a:spcBef>
        <a:spcAft>
          <a:spcPct val="0"/>
        </a:spcAft>
        <a:defRPr sz="2800" b="1">
          <a:solidFill>
            <a:srgbClr val="003366"/>
          </a:solidFill>
          <a:latin typeface="Arial" charset="0"/>
          <a:cs typeface="Arial" charset="0"/>
        </a:defRPr>
      </a:lvl8pPr>
      <a:lvl9pPr marL="1828800" algn="l" rtl="1" fontAlgn="base">
        <a:spcBef>
          <a:spcPct val="0"/>
        </a:spcBef>
        <a:spcAft>
          <a:spcPct val="0"/>
        </a:spcAft>
        <a:defRPr sz="2800" b="1">
          <a:solidFill>
            <a:srgbClr val="003366"/>
          </a:solidFill>
          <a:latin typeface="Arial" charset="0"/>
          <a:cs typeface="Arial" charset="0"/>
        </a:defRPr>
      </a:lvl9pPr>
    </p:titleStyle>
    <p:bodyStyle>
      <a:lvl1pPr marL="342900" indent="-342900" algn="l" rtl="0" eaLnBrk="0" fontAlgn="base" hangingPunct="0">
        <a:spcBef>
          <a:spcPct val="20000"/>
        </a:spcBef>
        <a:spcAft>
          <a:spcPct val="0"/>
        </a:spcAft>
        <a:buClr>
          <a:srgbClr val="CC0099"/>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2B82"/>
        </a:buClr>
        <a:buFont typeface="Wingdings" pitchFamily="2" charset="2"/>
        <a:buChar char="§"/>
        <a:defRPr sz="2000">
          <a:solidFill>
            <a:schemeClr val="tx1"/>
          </a:solidFill>
          <a:latin typeface="+mn-lt"/>
          <a:cs typeface="+mn-cs"/>
        </a:defRPr>
      </a:lvl2pPr>
      <a:lvl3pPr marL="1143000" indent="-228600" algn="l" rtl="0" eaLnBrk="0" fontAlgn="base" hangingPunct="0">
        <a:spcBef>
          <a:spcPct val="20000"/>
        </a:spcBef>
        <a:spcAft>
          <a:spcPct val="0"/>
        </a:spcAft>
        <a:buClr>
          <a:srgbClr val="009900"/>
        </a:buClr>
        <a:buFont typeface="Wingdings" pitchFamily="2" charset="2"/>
        <a:buChar char="§"/>
        <a:defRPr>
          <a:solidFill>
            <a:schemeClr val="tx1"/>
          </a:solidFill>
          <a:latin typeface="+mn-lt"/>
          <a:cs typeface="+mn-cs"/>
        </a:defRPr>
      </a:lvl3pPr>
      <a:lvl4pPr marL="1600200" indent="-228600" algn="l" rtl="0" eaLnBrk="0" fontAlgn="base" hangingPunct="0">
        <a:spcBef>
          <a:spcPct val="20000"/>
        </a:spcBef>
        <a:spcAft>
          <a:spcPct val="0"/>
        </a:spcAft>
        <a:buClr>
          <a:srgbClr val="FF0000"/>
        </a:buClr>
        <a:buFont typeface="Wingdings" pitchFamily="2" charset="2"/>
        <a:buChar char="§"/>
        <a:defRPr sz="1600">
          <a:solidFill>
            <a:schemeClr val="tx1"/>
          </a:solidFill>
          <a:latin typeface="+mn-lt"/>
          <a:cs typeface="+mn-cs"/>
        </a:defRPr>
      </a:lvl4pPr>
      <a:lvl5pPr marL="2057400" indent="-228600" algn="l" rtl="0" eaLnBrk="0" fontAlgn="base" hangingPunct="0">
        <a:spcBef>
          <a:spcPct val="20000"/>
        </a:spcBef>
        <a:spcAft>
          <a:spcPct val="0"/>
        </a:spcAft>
        <a:buClr>
          <a:srgbClr val="CC0099"/>
        </a:buClr>
        <a:buFont typeface="Wingdings" pitchFamily="2" charset="2"/>
        <a:buChar char="§"/>
        <a:defRPr sz="1600">
          <a:solidFill>
            <a:schemeClr val="tx1"/>
          </a:solidFill>
          <a:latin typeface="+mn-lt"/>
          <a:cs typeface="+mn-cs"/>
        </a:defRPr>
      </a:lvl5pPr>
      <a:lvl6pPr marL="2514600" indent="-228600" algn="l" rtl="0" fontAlgn="base">
        <a:spcBef>
          <a:spcPct val="20000"/>
        </a:spcBef>
        <a:spcAft>
          <a:spcPct val="0"/>
        </a:spcAft>
        <a:buClr>
          <a:srgbClr val="CC0099"/>
        </a:buClr>
        <a:buFont typeface="Wingdings" pitchFamily="2" charset="2"/>
        <a:buChar char="§"/>
        <a:defRPr sz="1600">
          <a:solidFill>
            <a:schemeClr val="tx1"/>
          </a:solidFill>
          <a:latin typeface="+mn-lt"/>
          <a:cs typeface="+mn-cs"/>
        </a:defRPr>
      </a:lvl6pPr>
      <a:lvl7pPr marL="2971800" indent="-228600" algn="l" rtl="0" fontAlgn="base">
        <a:spcBef>
          <a:spcPct val="20000"/>
        </a:spcBef>
        <a:spcAft>
          <a:spcPct val="0"/>
        </a:spcAft>
        <a:buClr>
          <a:srgbClr val="CC0099"/>
        </a:buClr>
        <a:buFont typeface="Wingdings" pitchFamily="2" charset="2"/>
        <a:buChar char="§"/>
        <a:defRPr sz="1600">
          <a:solidFill>
            <a:schemeClr val="tx1"/>
          </a:solidFill>
          <a:latin typeface="+mn-lt"/>
          <a:cs typeface="+mn-cs"/>
        </a:defRPr>
      </a:lvl7pPr>
      <a:lvl8pPr marL="3429000" indent="-228600" algn="l" rtl="0" fontAlgn="base">
        <a:spcBef>
          <a:spcPct val="20000"/>
        </a:spcBef>
        <a:spcAft>
          <a:spcPct val="0"/>
        </a:spcAft>
        <a:buClr>
          <a:srgbClr val="CC0099"/>
        </a:buClr>
        <a:buFont typeface="Wingdings" pitchFamily="2" charset="2"/>
        <a:buChar char="§"/>
        <a:defRPr sz="1600">
          <a:solidFill>
            <a:schemeClr val="tx1"/>
          </a:solidFill>
          <a:latin typeface="+mn-lt"/>
          <a:cs typeface="+mn-cs"/>
        </a:defRPr>
      </a:lvl8pPr>
      <a:lvl9pPr marL="3886200" indent="-228600" algn="l" rtl="0" fontAlgn="base">
        <a:spcBef>
          <a:spcPct val="20000"/>
        </a:spcBef>
        <a:spcAft>
          <a:spcPct val="0"/>
        </a:spcAft>
        <a:buClr>
          <a:srgbClr val="CC0099"/>
        </a:buClr>
        <a:buFont typeface="Wingdings" pitchFamily="2" charset="2"/>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036456"/>
      </p:ext>
    </p:extLst>
  </p:cSld>
  <p:clrMap bg1="lt1" tx1="dk1" bg2="lt2" tx2="dk2" accent1="accent1" accent2="accent2" accent3="accent3" accent4="accent4" accent5="accent5" accent6="accent6" hlink="hlink" folHlink="folHlink"/>
  <p:sldLayoutIdLst>
    <p:sldLayoutId id="2147483825" r:id="rId1"/>
    <p:sldLayoutId id="2147483826"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6175789"/>
            <a:ext cx="12192000" cy="690303"/>
          </a:xfrm>
          <a:prstGeom prst="rect">
            <a:avLst/>
          </a:prstGeom>
        </p:spPr>
      </p:pic>
      <p:pic>
        <p:nvPicPr>
          <p:cNvPr id="7" name="Picture 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31960" y="6225557"/>
            <a:ext cx="1691049" cy="631418"/>
          </a:xfrm>
          <a:prstGeom prst="rect">
            <a:avLst/>
          </a:prstGeom>
        </p:spPr>
      </p:pic>
      <p:pic>
        <p:nvPicPr>
          <p:cNvPr id="4" name="Picture 3">
            <a:extLst>
              <a:ext uri="{FF2B5EF4-FFF2-40B4-BE49-F238E27FC236}">
                <a16:creationId xmlns:a16="http://schemas.microsoft.com/office/drawing/2014/main" id="{EA0D555F-E2E8-48FB-9AD0-E962344DC312}"/>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0" y="6137574"/>
            <a:ext cx="12192000" cy="728518"/>
          </a:xfrm>
          <a:prstGeom prst="rect">
            <a:avLst/>
          </a:prstGeom>
        </p:spPr>
      </p:pic>
      <p:pic>
        <p:nvPicPr>
          <p:cNvPr id="5" name="Picture 4">
            <a:extLst>
              <a:ext uri="{FF2B5EF4-FFF2-40B4-BE49-F238E27FC236}">
                <a16:creationId xmlns:a16="http://schemas.microsoft.com/office/drawing/2014/main" id="{D62151EC-9277-4036-9D01-08FF1B3B8EE3}"/>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315776" y="6193187"/>
            <a:ext cx="1776390" cy="663284"/>
          </a:xfrm>
          <a:prstGeom prst="rect">
            <a:avLst/>
          </a:prstGeom>
        </p:spPr>
      </p:pic>
    </p:spTree>
    <p:extLst>
      <p:ext uri="{BB962C8B-B14F-4D97-AF65-F5344CB8AC3E}">
        <p14:creationId xmlns:p14="http://schemas.microsoft.com/office/powerpoint/2010/main" val="2732717716"/>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6" r:id="rId9"/>
    <p:sldLayoutId id="2147483857" r:id="rId10"/>
    <p:sldLayoutId id="2147483858"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20171" y="0"/>
            <a:ext cx="12192000" cy="968188"/>
          </a:xfrm>
          <a:prstGeom prst="rect">
            <a:avLst/>
          </a:prstGeom>
          <a:blipFill>
            <a:blip r:embed="rId6">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 y="6479195"/>
            <a:ext cx="12212170" cy="3962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 name="Date Placeholder 3"/>
          <p:cNvSpPr>
            <a:spLocks noGrp="1"/>
          </p:cNvSpPr>
          <p:nvPr>
            <p:ph type="dt" sz="half" idx="2"/>
          </p:nvPr>
        </p:nvSpPr>
        <p:spPr>
          <a:xfrm>
            <a:off x="72963" y="6489324"/>
            <a:ext cx="1638997" cy="365125"/>
          </a:xfrm>
          <a:prstGeom prst="rect">
            <a:avLst/>
          </a:prstGeom>
        </p:spPr>
        <p:txBody>
          <a:bodyPr/>
          <a:lstStyle>
            <a:lvl1pPr>
              <a:defRPr sz="1200" b="0" i="0">
                <a:solidFill>
                  <a:schemeClr val="tx1">
                    <a:alpha val="50000"/>
                  </a:schemeClr>
                </a:solidFill>
                <a:latin typeface="Arial" panose="020B0604020202020204" pitchFamily="34" charset="0"/>
                <a:cs typeface="Arial" panose="020B0604020202020204" pitchFamily="34" charset="0"/>
              </a:defRPr>
            </a:lvl1pPr>
          </a:lstStyle>
          <a:p>
            <a:endParaRPr lang="en-US" dirty="0"/>
          </a:p>
        </p:txBody>
      </p:sp>
      <p:sp>
        <p:nvSpPr>
          <p:cNvPr id="20" name="Slide Number Placeholder 5"/>
          <p:cNvSpPr>
            <a:spLocks noGrp="1"/>
          </p:cNvSpPr>
          <p:nvPr>
            <p:ph type="sldNum" sz="quarter" idx="4"/>
          </p:nvPr>
        </p:nvSpPr>
        <p:spPr>
          <a:xfrm>
            <a:off x="11568704" y="6504192"/>
            <a:ext cx="607358" cy="365125"/>
          </a:xfrm>
          <a:prstGeom prst="rect">
            <a:avLst/>
          </a:prstGeom>
          <a:ln>
            <a:noFill/>
          </a:ln>
        </p:spPr>
        <p:txBody>
          <a:bodyPr/>
          <a:lstStyle>
            <a:lvl1pPr>
              <a:defRPr sz="1200" b="0" i="0">
                <a:solidFill>
                  <a:schemeClr val="tx1">
                    <a:alpha val="50000"/>
                  </a:schemeClr>
                </a:solidFill>
                <a:latin typeface="Arial" panose="020B0604020202020204" pitchFamily="34" charset="0"/>
                <a:cs typeface="Arial" panose="020B0604020202020204" pitchFamily="34" charset="0"/>
              </a:defRPr>
            </a:lvl1pPr>
          </a:lstStyle>
          <a:p>
            <a:fld id="{6C9CD605-947A-3C4E-98CB-B055F943FEBA}" type="slidenum">
              <a:rPr lang="en-US" smtClean="0"/>
              <a:pPr/>
              <a:t>‹#›</a:t>
            </a:fld>
            <a:endParaRPr lang="en-US" dirty="0"/>
          </a:p>
        </p:txBody>
      </p:sp>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7522" y="6521843"/>
            <a:ext cx="1494864" cy="311318"/>
          </a:xfrm>
          <a:prstGeom prst="rect">
            <a:avLst/>
          </a:prstGeom>
        </p:spPr>
      </p:pic>
      <p:sp>
        <p:nvSpPr>
          <p:cNvPr id="2" name="Title Placeholder 1"/>
          <p:cNvSpPr>
            <a:spLocks noGrp="1"/>
          </p:cNvSpPr>
          <p:nvPr>
            <p:ph type="title"/>
          </p:nvPr>
        </p:nvSpPr>
        <p:spPr>
          <a:xfrm>
            <a:off x="314961" y="197831"/>
            <a:ext cx="11506200" cy="5387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4961" y="1300480"/>
            <a:ext cx="11506200" cy="48764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Shape 72"/>
          <p:cNvPicPr preferRelativeResize="0"/>
          <p:nvPr userDrawn="1"/>
        </p:nvPicPr>
        <p:blipFill rotWithShape="1">
          <a:blip r:embed="rId8" cstate="email">
            <a:alphaModFix/>
            <a:extLst>
              <a:ext uri="{28A0092B-C50C-407E-A947-70E740481C1C}">
                <a14:useLocalDpi xmlns:a14="http://schemas.microsoft.com/office/drawing/2010/main"/>
              </a:ext>
            </a:extLst>
          </a:blip>
          <a:srcRect/>
          <a:stretch/>
        </p:blipFill>
        <p:spPr>
          <a:xfrm>
            <a:off x="314961" y="6604615"/>
            <a:ext cx="2595599" cy="154799"/>
          </a:xfrm>
          <a:prstGeom prst="rect">
            <a:avLst/>
          </a:prstGeom>
          <a:noFill/>
          <a:ln>
            <a:noFill/>
          </a:ln>
        </p:spPr>
      </p:pic>
      <p:sp>
        <p:nvSpPr>
          <p:cNvPr id="4" name="Footer Placeholder 3"/>
          <p:cNvSpPr>
            <a:spLocks noGrp="1"/>
          </p:cNvSpPr>
          <p:nvPr>
            <p:ph type="ftr" sz="quarter" idx="3"/>
          </p:nvPr>
        </p:nvSpPr>
        <p:spPr>
          <a:xfrm>
            <a:off x="2062480" y="6521843"/>
            <a:ext cx="73406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30921717"/>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Lst>
  <p:transition>
    <p:wipe dir="r"/>
  </p:transition>
  <p:hf hdr="0" dt="0"/>
  <p:txStyles>
    <p:titleStyle>
      <a:lvl1pPr algn="l" defTabSz="914400" rtl="0" eaLnBrk="1" latinLnBrk="0" hangingPunct="1">
        <a:lnSpc>
          <a:spcPct val="90000"/>
        </a:lnSpc>
        <a:spcBef>
          <a:spcPct val="0"/>
        </a:spcBef>
        <a:buNone/>
        <a:defRPr sz="3600" b="0" i="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charset="0"/>
        <a:buChar char="•"/>
        <a:defRPr sz="2800" b="0" i="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ppleSystemUIFont" charset="-120"/>
        <a:buChar char="-"/>
        <a:defRPr sz="24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charset="0"/>
        <a:buChar char="•"/>
        <a:defRPr sz="18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charset="0"/>
        <a:buChar char="•"/>
        <a:defRPr sz="18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35F453-0DFB-4895-B2B9-7E9FDCDA27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1B52D12-92A3-455B-8B6C-609320473E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DC18035-DCC1-4EB6-9369-A37CF18BE30E}"/>
              </a:ext>
            </a:extLst>
          </p:cNvPr>
          <p:cNvSpPr>
            <a:spLocks noGrp="1"/>
          </p:cNvSpPr>
          <p:nvPr>
            <p:ph type="dt" sz="half" idx="2"/>
          </p:nvPr>
        </p:nvSpPr>
        <p:spPr>
          <a:xfrm>
            <a:off x="10990556" y="6583680"/>
            <a:ext cx="824906" cy="274320"/>
          </a:xfrm>
          <a:prstGeom prst="rect">
            <a:avLst/>
          </a:prstGeom>
        </p:spPr>
        <p:txBody>
          <a:bodyPr vert="horz" lIns="91440" tIns="45720" rIns="91440" bIns="45720" rtlCol="0" anchor="ctr"/>
          <a:lstStyle>
            <a:lvl1pPr algn="r">
              <a:defRPr sz="1100">
                <a:solidFill>
                  <a:schemeClr val="tx1">
                    <a:lumMod val="75000"/>
                  </a:schemeClr>
                </a:solidFill>
                <a:latin typeface="+mn-lt"/>
              </a:defRPr>
            </a:lvl1pPr>
          </a:lstStyle>
          <a:p>
            <a:fld id="{A832D968-65BA-43C9-AD29-5A3F48D1B46D}" type="datetime1">
              <a:rPr lang="en-US" smtClean="0"/>
              <a:pPr/>
              <a:t>10/27/2025</a:t>
            </a:fld>
            <a:endParaRPr lang="en-US" dirty="0"/>
          </a:p>
        </p:txBody>
      </p:sp>
      <p:sp>
        <p:nvSpPr>
          <p:cNvPr id="5" name="Footer Placeholder 4">
            <a:extLst>
              <a:ext uri="{FF2B5EF4-FFF2-40B4-BE49-F238E27FC236}">
                <a16:creationId xmlns:a16="http://schemas.microsoft.com/office/drawing/2014/main" id="{C1404E95-1710-4923-9FE5-D54F8120DF55}"/>
              </a:ext>
            </a:extLst>
          </p:cNvPr>
          <p:cNvSpPr>
            <a:spLocks noGrp="1"/>
          </p:cNvSpPr>
          <p:nvPr>
            <p:ph type="ftr" sz="quarter" idx="3"/>
          </p:nvPr>
        </p:nvSpPr>
        <p:spPr>
          <a:xfrm>
            <a:off x="607382" y="6583680"/>
            <a:ext cx="4551759" cy="274320"/>
          </a:xfrm>
          <a:prstGeom prst="rect">
            <a:avLst/>
          </a:prstGeom>
        </p:spPr>
        <p:txBody>
          <a:bodyPr vert="horz" lIns="91440" tIns="45720" rIns="91440" bIns="45720" rtlCol="0" anchor="ctr"/>
          <a:lstStyle>
            <a:lvl1pPr algn="l">
              <a:defRPr sz="1100">
                <a:solidFill>
                  <a:schemeClr val="tx1">
                    <a:lumMod val="75000"/>
                  </a:schemeClr>
                </a:solidFill>
                <a:latin typeface="+mn-lt"/>
              </a:defRPr>
            </a:lvl1pPr>
          </a:lstStyle>
          <a:p>
            <a:r>
              <a:rPr lang="en-US" dirty="0"/>
              <a:t>The Linux Foundation, not for distribution beyond Governing Board Members</a:t>
            </a:r>
          </a:p>
        </p:txBody>
      </p:sp>
      <p:sp>
        <p:nvSpPr>
          <p:cNvPr id="6" name="Slide Number Placeholder 5">
            <a:extLst>
              <a:ext uri="{FF2B5EF4-FFF2-40B4-BE49-F238E27FC236}">
                <a16:creationId xmlns:a16="http://schemas.microsoft.com/office/drawing/2014/main" id="{3940CA78-0B11-4982-98BE-01AD81226393}"/>
              </a:ext>
            </a:extLst>
          </p:cNvPr>
          <p:cNvSpPr>
            <a:spLocks noGrp="1"/>
          </p:cNvSpPr>
          <p:nvPr>
            <p:ph type="sldNum" sz="quarter" idx="4"/>
          </p:nvPr>
        </p:nvSpPr>
        <p:spPr>
          <a:xfrm>
            <a:off x="11824339" y="6583680"/>
            <a:ext cx="367661" cy="274320"/>
          </a:xfrm>
          <a:prstGeom prst="rect">
            <a:avLst/>
          </a:prstGeom>
          <a:noFill/>
        </p:spPr>
        <p:txBody>
          <a:bodyPr vert="horz" lIns="91440" tIns="45720" rIns="91440" bIns="45720" rtlCol="0" anchor="ctr"/>
          <a:lstStyle>
            <a:lvl1pPr algn="r">
              <a:defRPr sz="1100">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spTree>
    <p:extLst>
      <p:ext uri="{BB962C8B-B14F-4D97-AF65-F5344CB8AC3E}">
        <p14:creationId xmlns:p14="http://schemas.microsoft.com/office/powerpoint/2010/main" val="393465236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Lst>
  <p:transition>
    <p:wipe dir="r"/>
  </p:transition>
  <p:hf hdr="0"/>
  <p:txStyles>
    <p:titleStyle>
      <a:lvl1pPr algn="l" defTabSz="914400" rtl="0" eaLnBrk="1" latinLnBrk="0" hangingPunct="1">
        <a:lnSpc>
          <a:spcPct val="90000"/>
        </a:lnSpc>
        <a:spcBef>
          <a:spcPct val="0"/>
        </a:spcBef>
        <a:buNone/>
        <a:defRPr sz="3600" kern="1200">
          <a:solidFill>
            <a:schemeClr val="tx1">
              <a:lumMod val="75000"/>
            </a:schemeClr>
          </a:solidFill>
          <a:latin typeface="Gill Sans Light" pitchFamily="50" charset="0"/>
          <a:ea typeface="Open Sans Light" panose="020B0306030504020204" pitchFamily="34" charset="0"/>
          <a:cs typeface="Open Sans Light" panose="020B0306030504020204" pitchFamily="34" charset="0"/>
        </a:defRPr>
      </a:lvl1pPr>
    </p:titleStyle>
    <p:bodyStyle>
      <a:lvl1pPr marL="228600" indent="-228600" algn="l" defTabSz="914400" rtl="0" eaLnBrk="1" latinLnBrk="0" hangingPunct="1">
        <a:lnSpc>
          <a:spcPct val="100000"/>
        </a:lnSpc>
        <a:spcBef>
          <a:spcPts val="1000"/>
        </a:spcBef>
        <a:buClr>
          <a:srgbClr val="168FDF"/>
        </a:buClr>
        <a:buFont typeface="HelveticaNeueLT Pro 35 Th" panose="020B0403020202020204" pitchFamily="34" charset="0"/>
        <a:buChar char="›"/>
        <a:defRPr sz="2800" kern="1200">
          <a:solidFill>
            <a:schemeClr val="tx1">
              <a:lumMod val="75000"/>
            </a:schemeClr>
          </a:solidFill>
          <a:latin typeface="Gill Sans Light" pitchFamily="50"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100000"/>
        </a:lnSpc>
        <a:spcBef>
          <a:spcPts val="500"/>
        </a:spcBef>
        <a:buClr>
          <a:srgbClr val="168FDF"/>
        </a:buClr>
        <a:buFont typeface="HelveticaNeueLT Pro 35 Th" panose="020B0403020202020204" pitchFamily="34" charset="0"/>
        <a:buChar char="›"/>
        <a:defRPr sz="2600" kern="1200">
          <a:solidFill>
            <a:schemeClr val="tx1">
              <a:lumMod val="75000"/>
            </a:schemeClr>
          </a:solidFill>
          <a:latin typeface="Gill Sans Light" pitchFamily="50"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100000"/>
        </a:lnSpc>
        <a:spcBef>
          <a:spcPts val="500"/>
        </a:spcBef>
        <a:buClr>
          <a:srgbClr val="168FDF"/>
        </a:buClr>
        <a:buFont typeface="HelveticaNeueLT Pro 35 Th" panose="020B0403020202020204" pitchFamily="34" charset="0"/>
        <a:buChar char="›"/>
        <a:defRPr sz="2400" kern="1200">
          <a:solidFill>
            <a:schemeClr val="tx1">
              <a:lumMod val="75000"/>
            </a:schemeClr>
          </a:solidFill>
          <a:latin typeface="Gill Sans Light" pitchFamily="50"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100000"/>
        </a:lnSpc>
        <a:spcBef>
          <a:spcPts val="500"/>
        </a:spcBef>
        <a:buClr>
          <a:srgbClr val="168FDF"/>
        </a:buClr>
        <a:buFont typeface="HelveticaNeueLT Pro 35 Th" panose="020B0403020202020204" pitchFamily="34" charset="0"/>
        <a:buChar char="›"/>
        <a:defRPr sz="2200" kern="1200">
          <a:solidFill>
            <a:schemeClr val="tx1">
              <a:lumMod val="75000"/>
            </a:schemeClr>
          </a:solidFill>
          <a:latin typeface="Gill Sans Light" pitchFamily="50"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100000"/>
        </a:lnSpc>
        <a:spcBef>
          <a:spcPts val="500"/>
        </a:spcBef>
        <a:buClr>
          <a:srgbClr val="168FDF"/>
        </a:buClr>
        <a:buFont typeface="HelveticaNeueLT Pro 35 Th" panose="020B0403020202020204" pitchFamily="34" charset="0"/>
        <a:buChar char="›"/>
        <a:defRPr sz="2000" kern="1200">
          <a:solidFill>
            <a:schemeClr val="tx1">
              <a:lumMod val="75000"/>
            </a:schemeClr>
          </a:solidFill>
          <a:latin typeface="Gill Sans Light" pitchFamily="50"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5.xm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xml"/><Relationship Id="rId1" Type="http://schemas.openxmlformats.org/officeDocument/2006/relationships/slideLayout" Target="../slideLayouts/slideLayout137.xml"/><Relationship Id="rId4" Type="http://schemas.openxmlformats.org/officeDocument/2006/relationships/image" Target="../media/image17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5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3" Type="http://schemas.openxmlformats.org/officeDocument/2006/relationships/hyperlink" Target="https://kubernetes.io/docs/whatisk8s" TargetMode="External"/><Relationship Id="rId2" Type="http://schemas.openxmlformats.org/officeDocument/2006/relationships/notesSlide" Target="../notesSlides/notesSlide4.xml"/><Relationship Id="rId1" Type="http://schemas.openxmlformats.org/officeDocument/2006/relationships/slideLayout" Target="../slideLayouts/slideLayout126.xml"/><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8.xml"/></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8.xml"/></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98.xml"/><Relationship Id="rId5" Type="http://schemas.openxmlformats.org/officeDocument/2006/relationships/image" Target="../media/image64.png"/><Relationship Id="rId4" Type="http://schemas.openxmlformats.org/officeDocument/2006/relationships/image" Target="../media/image6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6.xml"/></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0.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6.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1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6.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126.xml"/></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6.xml"/></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6.xml"/></Relationships>
</file>

<file path=ppt/slides/_rels/slide4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6.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6.xml"/></Relationships>
</file>

<file path=ppt/slides/_rels/slide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6.xml"/></Relationships>
</file>

<file path=ppt/slides/_rels/slide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6.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6.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6.xml"/></Relationships>
</file>

<file path=ppt/slides/_rels/slide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6.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126.xml"/></Relationships>
</file>

<file path=ppt/slides/_rels/slide5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6.xml"/></Relationships>
</file>

<file path=ppt/slides/_rels/slide5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6.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6.xml"/></Relationships>
</file>

<file path=ppt/slides/_rels/slide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6.xml"/></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6.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6.xml"/></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9.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slideLayout" Target="../slideLayouts/slideLayout1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1.xml.rels><?xml version="1.0" encoding="UTF-8" standalone="yes"?>
<Relationships xmlns="http://schemas.openxmlformats.org/package/2006/relationships"><Relationship Id="rId8" Type="http://schemas.openxmlformats.org/officeDocument/2006/relationships/image" Target="../media/image129.jpeg"/><Relationship Id="rId13" Type="http://schemas.openxmlformats.org/officeDocument/2006/relationships/hyperlink" Target="https://en.wikipedia.org/wiki/Amazon_Web_Services" TargetMode="External"/><Relationship Id="rId3" Type="http://schemas.openxmlformats.org/officeDocument/2006/relationships/hyperlink" Target="https://www.shadowandy.net/2015/05/docker-a-highly-portable-and-lightweight-software-container.htm" TargetMode="External"/><Relationship Id="rId7" Type="http://schemas.openxmlformats.org/officeDocument/2006/relationships/hyperlink" Target="https://ja.wikipedia.org/wiki/Linux" TargetMode="External"/><Relationship Id="rId12"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46.xml"/><Relationship Id="rId6" Type="http://schemas.openxmlformats.org/officeDocument/2006/relationships/image" Target="../media/image128.png"/><Relationship Id="rId11" Type="http://schemas.openxmlformats.org/officeDocument/2006/relationships/hyperlink" Target="https://openclipart.org/detail/171665/nube-by-jesusjvc-171665" TargetMode="External"/><Relationship Id="rId5" Type="http://schemas.openxmlformats.org/officeDocument/2006/relationships/hyperlink" Target="https://zetawiki.com/wiki/%EA%B5%AC%EA%B8%80_kubernetes" TargetMode="External"/><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hyperlink" Target="https://medium.com/@diegobmachado/arquitetura-de-microservices-inconsistencia-entre-o-provedor-do-servico-e-o-cliente-bcffd7f9a1c2" TargetMode="External"/><Relationship Id="rId14" Type="http://schemas.openxmlformats.org/officeDocument/2006/relationships/image" Target="../media/image132.png"/></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xml"/><Relationship Id="rId1" Type="http://schemas.openxmlformats.org/officeDocument/2006/relationships/slideLayout" Target="../slideLayouts/slideLayout146.xml"/></Relationships>
</file>

<file path=ppt/slides/_rels/slide7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4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9.xml"/></Relationships>
</file>

<file path=ppt/slides/_rels/slide7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42.xml"/></Relationships>
</file>

<file path=ppt/slides/_rels/slide7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6.xml"/></Relationships>
</file>

<file path=ppt/slides/_rels/slide77.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14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14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0.xml"/></Relationships>
</file>

<file path=ppt/slides/_rels/slide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xml"/><Relationship Id="rId1" Type="http://schemas.openxmlformats.org/officeDocument/2006/relationships/slideLayout" Target="../slideLayouts/slideLayout150.xml"/></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153.xml"/></Relationships>
</file>

<file path=ppt/slides/_rels/slide85.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15.xml"/><Relationship Id="rId1" Type="http://schemas.openxmlformats.org/officeDocument/2006/relationships/slideLayout" Target="../slideLayouts/slideLayout153.xml"/></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153.xml"/></Relationships>
</file>

<file path=ppt/slides/_rels/slide87.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notesSlide" Target="../notesSlides/notesSlide17.xml"/><Relationship Id="rId1" Type="http://schemas.openxmlformats.org/officeDocument/2006/relationships/slideLayout" Target="../slideLayouts/slideLayout153.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153.xml"/></Relationships>
</file>

<file path=ppt/slides/_rels/slide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9.xml"/><Relationship Id="rId1" Type="http://schemas.openxmlformats.org/officeDocument/2006/relationships/slideLayout" Target="../slideLayouts/slideLayout153.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projectcalico.org/" TargetMode="External"/><Relationship Id="rId7"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153.xml"/><Relationship Id="rId6" Type="http://schemas.openxmlformats.org/officeDocument/2006/relationships/image" Target="../media/image149.png"/><Relationship Id="rId5" Type="http://schemas.openxmlformats.org/officeDocument/2006/relationships/image" Target="../media/image148.svg"/><Relationship Id="rId4" Type="http://schemas.openxmlformats.org/officeDocument/2006/relationships/image" Target="../media/image147.png"/></Relationships>
</file>

<file path=ppt/slides/_rels/slide91.xml.rels><?xml version="1.0" encoding="UTF-8" standalone="yes"?>
<Relationships xmlns="http://schemas.openxmlformats.org/package/2006/relationships"><Relationship Id="rId3" Type="http://schemas.openxmlformats.org/officeDocument/2006/relationships/hyperlink" Target="https://www.projectcalico.org/" TargetMode="External"/><Relationship Id="rId7" Type="http://schemas.openxmlformats.org/officeDocument/2006/relationships/image" Target="../media/image153.svg"/><Relationship Id="rId2" Type="http://schemas.openxmlformats.org/officeDocument/2006/relationships/notesSlide" Target="../notesSlides/notesSlide21.xml"/><Relationship Id="rId1" Type="http://schemas.openxmlformats.org/officeDocument/2006/relationships/slideLayout" Target="../slideLayouts/slideLayout153.xml"/><Relationship Id="rId6" Type="http://schemas.openxmlformats.org/officeDocument/2006/relationships/image" Target="../media/image152.png"/><Relationship Id="rId5" Type="http://schemas.openxmlformats.org/officeDocument/2006/relationships/image" Target="../media/image151.tiff"/><Relationship Id="rId4" Type="http://schemas.openxmlformats.org/officeDocument/2006/relationships/hyperlink" Target="https://github.com/coreos/flanne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2.xml"/></Relationships>
</file>

<file path=ppt/slides/_rels/slide93.xml.rels><?xml version="1.0" encoding="UTF-8" standalone="yes"?>
<Relationships xmlns="http://schemas.openxmlformats.org/package/2006/relationships"><Relationship Id="rId3" Type="http://schemas.openxmlformats.org/officeDocument/2006/relationships/hyperlink" Target="https://docs.google.com/document/d/1Ny03h6IDVy_e_vmElOqR7UdTPAG_RNydhVE1Kx54kFQ/edit" TargetMode="External"/><Relationship Id="rId2" Type="http://schemas.openxmlformats.org/officeDocument/2006/relationships/notesSlide" Target="../notesSlides/notesSlide23.xml"/><Relationship Id="rId1" Type="http://schemas.openxmlformats.org/officeDocument/2006/relationships/slideLayout" Target="../slideLayouts/slideLayout146.xml"/><Relationship Id="rId6" Type="http://schemas.openxmlformats.org/officeDocument/2006/relationships/image" Target="../media/image154.png"/><Relationship Id="rId5" Type="http://schemas.openxmlformats.org/officeDocument/2006/relationships/hyperlink" Target="https://networkbuilders.intel.com/network-technologies/container-experience-kits" TargetMode="External"/><Relationship Id="rId4" Type="http://schemas.openxmlformats.org/officeDocument/2006/relationships/hyperlink" Target="https://docs.google.com/document/d/1oE93V3SgOGWJ4O1zeD1UmpeToa0ZiiO6LqRAmZBPFWM/edit"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notesSlide" Target="../notesSlides/notesSlide24.xml"/><Relationship Id="rId1" Type="http://schemas.openxmlformats.org/officeDocument/2006/relationships/slideLayout" Target="../slideLayouts/slideLayout153.xml"/><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hyperlink" Target="https://github.com/iovisor/bcc"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53.xml"/></Relationships>
</file>

<file path=ppt/slides/_rels/slide9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53.xml"/></Relationships>
</file>

<file path=ppt/slides/_rels/slide97.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hyperlink" Target="https://github.com/weaveworks/weave" TargetMode="External"/><Relationship Id="rId7" Type="http://schemas.openxmlformats.org/officeDocument/2006/relationships/image" Target="../media/image163.png"/><Relationship Id="rId2" Type="http://schemas.openxmlformats.org/officeDocument/2006/relationships/notesSlide" Target="../notesSlides/notesSlide25.xml"/><Relationship Id="rId1" Type="http://schemas.openxmlformats.org/officeDocument/2006/relationships/slideLayout" Target="../slideLayouts/slideLayout153.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tiff"/></Relationships>
</file>

<file path=ppt/slides/_rels/slide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30.xml"/><Relationship Id="rId4" Type="http://schemas.openxmlformats.org/officeDocument/2006/relationships/image" Target="../media/image167.png"/></Relationships>
</file>

<file path=ppt/slides/_rels/slide99.xml.rels><?xml version="1.0" encoding="UTF-8" standalone="yes"?>
<Relationships xmlns="http://schemas.openxmlformats.org/package/2006/relationships"><Relationship Id="rId3" Type="http://schemas.openxmlformats.org/officeDocument/2006/relationships/hyperlink" Target="https://medium.com/netflix-techblog/titus-the-netflix-container-management-platform-is-now-open-source-f868c9fb5436" TargetMode="External"/><Relationship Id="rId2" Type="http://schemas.openxmlformats.org/officeDocument/2006/relationships/hyperlink" Target="https://github.com/Netflix/titus" TargetMode="External"/><Relationship Id="rId1" Type="http://schemas.openxmlformats.org/officeDocument/2006/relationships/slideLayout" Target="../slideLayouts/slideLayout126.xml"/><Relationship Id="rId4" Type="http://schemas.openxmlformats.org/officeDocument/2006/relationships/image" Target="../media/image1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ctrTitle" idx="4294967295"/>
          </p:nvPr>
        </p:nvSpPr>
        <p:spPr bwMode="auto">
          <a:xfrm>
            <a:off x="483119" y="1423459"/>
            <a:ext cx="8643938" cy="3581400"/>
          </a:xfrm>
          <a:prstGeom prst="rect">
            <a:avLst/>
          </a:prstGeom>
          <a:noFill/>
          <a:ln>
            <a:miter lim="800000"/>
            <a:headEnd/>
            <a:tailEnd/>
          </a:ln>
        </p:spPr>
        <p:txBody>
          <a:bodyPr/>
          <a:lstStyle/>
          <a:p>
            <a:pPr rtl="0" eaLnBrk="1" hangingPunct="1"/>
            <a:br>
              <a:rPr lang="en-GB" sz="4400" dirty="0">
                <a:solidFill>
                  <a:schemeClr val="bg1"/>
                </a:solidFill>
                <a:latin typeface="Century Gothic" pitchFamily="34" charset="0"/>
              </a:rPr>
            </a:br>
            <a:r>
              <a:rPr lang="en-US" sz="5400" dirty="0">
                <a:solidFill>
                  <a:schemeClr val="bg1"/>
                </a:solidFill>
              </a:rPr>
              <a:t>Introduction to K8s</a:t>
            </a:r>
            <a:br>
              <a:rPr lang="en-US" sz="5400" dirty="0">
                <a:solidFill>
                  <a:schemeClr val="bg1"/>
                </a:solidFill>
              </a:rPr>
            </a:br>
            <a:r>
              <a:rPr lang="en-US" sz="5400" dirty="0">
                <a:solidFill>
                  <a:schemeClr val="bg1"/>
                </a:solidFill>
              </a:rPr>
              <a:t>(</a:t>
            </a:r>
            <a:r>
              <a:rPr lang="en-GB" sz="5400" dirty="0">
                <a:solidFill>
                  <a:schemeClr val="bg1"/>
                </a:solidFill>
              </a:rPr>
              <a:t>Kubernetes)</a:t>
            </a:r>
            <a:endParaRPr lang="en-US" sz="4400" dirty="0">
              <a:solidFill>
                <a:schemeClr val="bg1"/>
              </a:solidFill>
            </a:endParaRPr>
          </a:p>
        </p:txBody>
      </p:sp>
      <p:sp>
        <p:nvSpPr>
          <p:cNvPr id="39940" name="TextBox 8"/>
          <p:cNvSpPr txBox="1">
            <a:spLocks noChangeArrowheads="1"/>
          </p:cNvSpPr>
          <p:nvPr/>
        </p:nvSpPr>
        <p:spPr bwMode="auto">
          <a:xfrm>
            <a:off x="4371474" y="5422232"/>
            <a:ext cx="5791200" cy="861774"/>
          </a:xfrm>
          <a:prstGeom prst="rect">
            <a:avLst/>
          </a:prstGeom>
          <a:noFill/>
          <a:ln w="9525">
            <a:noFill/>
            <a:miter lim="800000"/>
            <a:headEnd/>
            <a:tailEnd/>
          </a:ln>
        </p:spPr>
        <p:txBody>
          <a:bodyPr>
            <a:spAutoFit/>
          </a:bodyPr>
          <a:lstStyle/>
          <a:p>
            <a:pPr algn="r" rtl="1" fontAlgn="base">
              <a:spcBef>
                <a:spcPct val="0"/>
              </a:spcBef>
              <a:spcAft>
                <a:spcPct val="0"/>
              </a:spcAft>
            </a:pPr>
            <a:r>
              <a:rPr lang="en-US" sz="3200" dirty="0">
                <a:solidFill>
                  <a:srgbClr val="FFFFFF"/>
                </a:solidFill>
                <a:latin typeface="Arial" pitchFamily="34" charset="0"/>
                <a:cs typeface="Arial" pitchFamily="34" charset="0"/>
              </a:rPr>
              <a:t>Samuel Dratwa</a:t>
            </a:r>
          </a:p>
          <a:p>
            <a:pPr algn="r" rtl="1" fontAlgn="base">
              <a:spcBef>
                <a:spcPct val="0"/>
              </a:spcBef>
              <a:spcAft>
                <a:spcPct val="0"/>
              </a:spcAft>
            </a:pPr>
            <a:r>
              <a:rPr lang="en-US" dirty="0">
                <a:solidFill>
                  <a:srgbClr val="FFFFFF"/>
                </a:solidFill>
                <a:latin typeface="Arial" pitchFamily="34" charset="0"/>
                <a:cs typeface="Arial" pitchFamily="34" charset="0"/>
              </a:rPr>
              <a:t>Samuel.dratwa@gmail.com</a:t>
            </a:r>
            <a:endParaRPr lang="he-IL" dirty="0">
              <a:solidFill>
                <a:srgbClr val="FFFFFF"/>
              </a:solidFill>
              <a:latin typeface="Arial" pitchFamily="34" charset="0"/>
              <a:cs typeface="Arial" pitchFamily="34" charset="0"/>
            </a:endParaRPr>
          </a:p>
        </p:txBody>
      </p:sp>
      <p:sp>
        <p:nvSpPr>
          <p:cNvPr id="2" name="AutoShape 2" descr="Image result for Kubernetes"/>
          <p:cNvSpPr>
            <a:spLocks noChangeAspect="1" noChangeArrowheads="1"/>
          </p:cNvSpPr>
          <p:nvPr/>
        </p:nvSpPr>
        <p:spPr bwMode="auto">
          <a:xfrm rot="2426027" flipH="1" flipV="1">
            <a:off x="5545813" y="2059682"/>
            <a:ext cx="958181" cy="9581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r" rtl="1" fontAlgn="base">
              <a:spcBef>
                <a:spcPct val="0"/>
              </a:spcBef>
              <a:spcAft>
                <a:spcPct val="0"/>
              </a:spcAft>
            </a:pPr>
            <a:endParaRPr lang="he-IL">
              <a:solidFill>
                <a:srgbClr val="000000"/>
              </a:solidFill>
              <a:latin typeface="Arial" pitchFamily="34" charset="0"/>
              <a:cs typeface="Arial"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5756" y="2736056"/>
            <a:ext cx="2143125" cy="2143125"/>
          </a:xfrm>
          <a:prstGeom prst="rect">
            <a:avLst/>
          </a:prstGeom>
        </p:spPr>
      </p:pic>
      <p:pic>
        <p:nvPicPr>
          <p:cNvPr id="6" name="Picture 5">
            <a:extLst>
              <a:ext uri="{FF2B5EF4-FFF2-40B4-BE49-F238E27FC236}">
                <a16:creationId xmlns:a16="http://schemas.microsoft.com/office/drawing/2014/main" id="{8B8BD092-CD5D-47B7-B56D-27490C8636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69815" y="919159"/>
            <a:ext cx="3535009" cy="2736062"/>
          </a:xfrm>
          <a:prstGeom prst="rect">
            <a:avLst/>
          </a:prstGeom>
        </p:spPr>
      </p:pic>
    </p:spTree>
    <p:extLst>
      <p:ext uri="{BB962C8B-B14F-4D97-AF65-F5344CB8AC3E}">
        <p14:creationId xmlns:p14="http://schemas.microsoft.com/office/powerpoint/2010/main" val="300732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idx="1"/>
          </p:nvPr>
        </p:nvSpPr>
        <p:spPr>
          <a:xfrm>
            <a:off x="783771" y="1282535"/>
            <a:ext cx="10570029" cy="4894428"/>
          </a:xfrm>
        </p:spPr>
        <p:txBody>
          <a:bodyPr/>
          <a:lstStyle/>
          <a:p>
            <a:pPr marL="0" indent="0">
              <a:buFontTx/>
              <a:buNone/>
              <a:defRPr/>
            </a:pPr>
            <a:r>
              <a:rPr lang="en-IN" altLang="en-US" dirty="0"/>
              <a:t>•  Like a </a:t>
            </a:r>
            <a:r>
              <a:rPr lang="en-IN" altLang="en-US" dirty="0" err="1"/>
              <a:t>Makefile</a:t>
            </a:r>
            <a:r>
              <a:rPr lang="en-IN" altLang="en-US" dirty="0"/>
              <a:t> (shell script with keywords)  </a:t>
            </a:r>
          </a:p>
          <a:p>
            <a:pPr marL="0" indent="0">
              <a:buFontTx/>
              <a:buNone/>
              <a:defRPr/>
            </a:pPr>
            <a:r>
              <a:rPr lang="en-IN" altLang="en-US" dirty="0"/>
              <a:t>•  Extends from a Base Image  </a:t>
            </a:r>
          </a:p>
          <a:p>
            <a:pPr marL="0" indent="0">
              <a:buFontTx/>
              <a:buNone/>
              <a:defRPr/>
            </a:pPr>
            <a:r>
              <a:rPr lang="en-IN" altLang="en-US" dirty="0"/>
              <a:t>•  Results in a new Docker Image  </a:t>
            </a:r>
          </a:p>
          <a:p>
            <a:pPr marL="0" indent="0">
              <a:buFontTx/>
              <a:buNone/>
              <a:defRPr/>
            </a:pPr>
            <a:r>
              <a:rPr lang="en-IN" altLang="en-US" dirty="0"/>
              <a:t>•  Imperative, not Declarative</a:t>
            </a:r>
          </a:p>
          <a:p>
            <a:pPr>
              <a:buFont typeface="Arial" panose="020B0604020202020204" pitchFamily="34" charset="0"/>
              <a:buChar char="•"/>
              <a:defRPr/>
            </a:pPr>
            <a:r>
              <a:rPr lang="en-IN" altLang="en-US" dirty="0"/>
              <a:t>A Docker file lists the steps needed to build an images</a:t>
            </a:r>
          </a:p>
          <a:p>
            <a:pPr marL="0" indent="0">
              <a:buFontTx/>
              <a:buNone/>
              <a:defRPr/>
            </a:pPr>
            <a:r>
              <a:rPr lang="en-IN" altLang="en-US" dirty="0"/>
              <a:t>• </a:t>
            </a:r>
            <a:r>
              <a:rPr lang="en-IN" altLang="en-US" dirty="0" err="1"/>
              <a:t>docker</a:t>
            </a:r>
            <a:r>
              <a:rPr lang="en-IN" altLang="en-US" dirty="0"/>
              <a:t> build is used to run a Docker file</a:t>
            </a:r>
          </a:p>
          <a:p>
            <a:pPr marL="0" indent="0">
              <a:buFontTx/>
              <a:buNone/>
              <a:defRPr/>
            </a:pPr>
            <a:r>
              <a:rPr lang="en-IN" altLang="en-US" dirty="0"/>
              <a:t>• Can define default command for </a:t>
            </a:r>
            <a:r>
              <a:rPr lang="en-IN" altLang="en-US" dirty="0" err="1"/>
              <a:t>docker</a:t>
            </a:r>
            <a:r>
              <a:rPr lang="en-IN" altLang="en-US" dirty="0"/>
              <a:t> run, ports to expose, </a:t>
            </a:r>
            <a:r>
              <a:rPr lang="en-IN" altLang="en-US" dirty="0" err="1"/>
              <a:t>etc</a:t>
            </a:r>
            <a:endParaRPr lang="en-US" altLang="en-US" dirty="0"/>
          </a:p>
        </p:txBody>
      </p:sp>
      <p:pic>
        <p:nvPicPr>
          <p:cNvPr id="32770" name="Picture 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2980706"/>
            <a:ext cx="12192000" cy="387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a:xfrm>
            <a:off x="743198" y="329219"/>
            <a:ext cx="10515600" cy="667609"/>
          </a:xfrm>
        </p:spPr>
        <p:txBody>
          <a:bodyPr>
            <a:normAutofit fontScale="90000"/>
          </a:bodyPr>
          <a:lstStyle/>
          <a:p>
            <a:pPr>
              <a:defRPr/>
            </a:pPr>
            <a:r>
              <a:rPr lang="en-US" altLang="en-US" b="1" dirty="0" err="1">
                <a:solidFill>
                  <a:schemeClr val="accent6"/>
                </a:solidFill>
              </a:rPr>
              <a:t>Dockerfile</a:t>
            </a:r>
            <a:r>
              <a:rPr lang="en-US" altLang="en-US" b="1" dirty="0">
                <a:solidFill>
                  <a:schemeClr val="accent6"/>
                </a:solidFill>
              </a:rPr>
              <a:t> ……</a:t>
            </a:r>
          </a:p>
        </p:txBody>
      </p:sp>
    </p:spTree>
    <p:extLst>
      <p:ext uri="{BB962C8B-B14F-4D97-AF65-F5344CB8AC3E}">
        <p14:creationId xmlns:p14="http://schemas.microsoft.com/office/powerpoint/2010/main" val="237422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6AAF-D702-40EE-B48C-C581A3D8A927}"/>
              </a:ext>
            </a:extLst>
          </p:cNvPr>
          <p:cNvSpPr>
            <a:spLocks noGrp="1"/>
          </p:cNvSpPr>
          <p:nvPr>
            <p:ph type="title"/>
          </p:nvPr>
        </p:nvSpPr>
        <p:spPr>
          <a:xfrm>
            <a:off x="345232" y="46231"/>
            <a:ext cx="6430222" cy="713867"/>
          </a:xfrm>
        </p:spPr>
        <p:txBody>
          <a:bodyPr>
            <a:normAutofit/>
          </a:bodyPr>
          <a:lstStyle/>
          <a:p>
            <a:r>
              <a:rPr lang="en-US" dirty="0"/>
              <a:t>K8s distributions - examples</a:t>
            </a:r>
          </a:p>
        </p:txBody>
      </p:sp>
      <p:sp>
        <p:nvSpPr>
          <p:cNvPr id="3" name="Text Placeholder 2">
            <a:extLst>
              <a:ext uri="{FF2B5EF4-FFF2-40B4-BE49-F238E27FC236}">
                <a16:creationId xmlns:a16="http://schemas.microsoft.com/office/drawing/2014/main" id="{D750BDA1-3128-4B27-A583-B32AFBCCF740}"/>
              </a:ext>
            </a:extLst>
          </p:cNvPr>
          <p:cNvSpPr>
            <a:spLocks noGrp="1"/>
          </p:cNvSpPr>
          <p:nvPr>
            <p:ph type="body" sz="quarter" idx="10"/>
          </p:nvPr>
        </p:nvSpPr>
        <p:spPr>
          <a:xfrm>
            <a:off x="572937" y="1754506"/>
            <a:ext cx="11446068" cy="4343396"/>
          </a:xfrm>
        </p:spPr>
        <p:txBody>
          <a:bodyPr/>
          <a:lstStyle/>
          <a:p>
            <a:r>
              <a:rPr lang="en-US" dirty="0"/>
              <a:t>Cloud providers – </a:t>
            </a:r>
            <a:r>
              <a:rPr lang="en-US" u="sng" dirty="0"/>
              <a:t>Managed</a:t>
            </a:r>
            <a:r>
              <a:rPr lang="en-US" dirty="0"/>
              <a:t> Kubernetes Service</a:t>
            </a:r>
          </a:p>
          <a:p>
            <a:pPr lvl="1"/>
            <a:r>
              <a:rPr lang="en-US" dirty="0"/>
              <a:t>Amazon </a:t>
            </a:r>
            <a:r>
              <a:rPr lang="en-US" b="1" dirty="0"/>
              <a:t>EKS</a:t>
            </a:r>
            <a:r>
              <a:rPr lang="en-US" dirty="0"/>
              <a:t> (Elastic Kubernetes Service)</a:t>
            </a:r>
          </a:p>
          <a:p>
            <a:pPr lvl="1"/>
            <a:r>
              <a:rPr lang="en-US" dirty="0"/>
              <a:t>Google </a:t>
            </a:r>
            <a:r>
              <a:rPr lang="en-US" b="1" dirty="0"/>
              <a:t>GKE</a:t>
            </a:r>
            <a:r>
              <a:rPr lang="en-US" dirty="0"/>
              <a:t> (Google Kubernetes Engine)</a:t>
            </a:r>
          </a:p>
          <a:p>
            <a:pPr lvl="1"/>
            <a:r>
              <a:rPr lang="en-US" dirty="0"/>
              <a:t>Microsoft </a:t>
            </a:r>
            <a:r>
              <a:rPr lang="en-US" b="1" dirty="0"/>
              <a:t>AKS</a:t>
            </a:r>
            <a:r>
              <a:rPr lang="en-US" dirty="0"/>
              <a:t> (Azure Kubernetes Service)</a:t>
            </a:r>
          </a:p>
          <a:p>
            <a:r>
              <a:rPr lang="en-US" dirty="0"/>
              <a:t>Bare-metal distributions (customer premises located)</a:t>
            </a:r>
          </a:p>
          <a:p>
            <a:pPr lvl="1"/>
            <a:r>
              <a:rPr lang="en-US" b="1" dirty="0"/>
              <a:t>OpenShift</a:t>
            </a:r>
          </a:p>
          <a:p>
            <a:pPr lvl="1"/>
            <a:r>
              <a:rPr lang="en-US" dirty="0"/>
              <a:t>VMware </a:t>
            </a:r>
            <a:r>
              <a:rPr lang="en-US" b="1" dirty="0"/>
              <a:t>TKG</a:t>
            </a:r>
            <a:r>
              <a:rPr lang="en-US" dirty="0"/>
              <a:t> (Tanzu Kubernetes Grid)</a:t>
            </a:r>
          </a:p>
          <a:p>
            <a:pPr lvl="1"/>
            <a:r>
              <a:rPr lang="en-US" b="1" dirty="0"/>
              <a:t>Rancher</a:t>
            </a:r>
          </a:p>
          <a:p>
            <a:pPr lvl="1"/>
            <a:r>
              <a:rPr lang="en-US" b="1" dirty="0"/>
              <a:t>Robin.IO</a:t>
            </a:r>
          </a:p>
          <a:p>
            <a:pPr lvl="1"/>
            <a:endParaRPr lang="en-US" dirty="0"/>
          </a:p>
          <a:p>
            <a:pPr lvl="1"/>
            <a:endParaRPr lang="en-US" dirty="0"/>
          </a:p>
        </p:txBody>
      </p:sp>
    </p:spTree>
    <p:extLst>
      <p:ext uri="{BB962C8B-B14F-4D97-AF65-F5344CB8AC3E}">
        <p14:creationId xmlns:p14="http://schemas.microsoft.com/office/powerpoint/2010/main" val="137462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left)">
                                      <p:cBhvr>
                                        <p:cTn id="38" dur="500"/>
                                        <p:tgtEl>
                                          <p:spTgt spid="3">
                                            <p:txEl>
                                              <p:pRg st="7" end="7"/>
                                            </p:txEl>
                                          </p:spTgt>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0923C-523A-4336-A830-154062325629}"/>
              </a:ext>
            </a:extLst>
          </p:cNvPr>
          <p:cNvSpPr>
            <a:spLocks noGrp="1"/>
          </p:cNvSpPr>
          <p:nvPr>
            <p:ph type="title"/>
          </p:nvPr>
        </p:nvSpPr>
        <p:spPr/>
        <p:txBody>
          <a:bodyPr>
            <a:normAutofit/>
          </a:bodyPr>
          <a:lstStyle/>
          <a:p>
            <a:endParaRPr lang="en-IL"/>
          </a:p>
        </p:txBody>
      </p:sp>
      <p:sp>
        <p:nvSpPr>
          <p:cNvPr id="9" name="Text Placeholder 8">
            <a:extLst>
              <a:ext uri="{FF2B5EF4-FFF2-40B4-BE49-F238E27FC236}">
                <a16:creationId xmlns:a16="http://schemas.microsoft.com/office/drawing/2014/main" id="{68A08DB2-1487-43D6-97D3-9BD9B1A8FB63}"/>
              </a:ext>
            </a:extLst>
          </p:cNvPr>
          <p:cNvSpPr>
            <a:spLocks noGrp="1"/>
          </p:cNvSpPr>
          <p:nvPr>
            <p:ph type="body" idx="1"/>
          </p:nvPr>
        </p:nvSpPr>
        <p:spPr/>
        <p:txBody>
          <a:bodyPr/>
          <a:lstStyle/>
          <a:p>
            <a:endParaRPr lang="en-IL"/>
          </a:p>
        </p:txBody>
      </p:sp>
      <p:pic>
        <p:nvPicPr>
          <p:cNvPr id="3" name="Picture 2">
            <a:extLst>
              <a:ext uri="{FF2B5EF4-FFF2-40B4-BE49-F238E27FC236}">
                <a16:creationId xmlns:a16="http://schemas.microsoft.com/office/drawing/2014/main" id="{32C45EFA-B5B1-4ED9-B6D9-C16A513054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136525"/>
            <a:ext cx="10366716" cy="6295796"/>
          </a:xfrm>
          <a:prstGeom prst="rect">
            <a:avLst/>
          </a:prstGeom>
        </p:spPr>
      </p:pic>
      <p:pic>
        <p:nvPicPr>
          <p:cNvPr id="4" name="Picture 3">
            <a:extLst>
              <a:ext uri="{FF2B5EF4-FFF2-40B4-BE49-F238E27FC236}">
                <a16:creationId xmlns:a16="http://schemas.microsoft.com/office/drawing/2014/main" id="{6E9EE5ED-AEB4-46F1-873D-B91EE2D9DD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1298" y="1954312"/>
            <a:ext cx="12192000" cy="4478009"/>
          </a:xfrm>
          <a:prstGeom prst="rect">
            <a:avLst/>
          </a:prstGeom>
        </p:spPr>
      </p:pic>
    </p:spTree>
    <p:extLst>
      <p:ext uri="{BB962C8B-B14F-4D97-AF65-F5344CB8AC3E}">
        <p14:creationId xmlns:p14="http://schemas.microsoft.com/office/powerpoint/2010/main" val="118467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p:cNvSpPr>
            <a:spLocks noGrp="1"/>
          </p:cNvSpPr>
          <p:nvPr>
            <p:ph type="sldNum" sz="quarter" idx="10"/>
          </p:nvPr>
        </p:nvSpPr>
        <p:spPr>
          <a:noFill/>
        </p:spPr>
        <p:txBody>
          <a:bodyPr/>
          <a:lstStyle/>
          <a:p>
            <a:pPr algn="r" fontAlgn="base">
              <a:spcBef>
                <a:spcPct val="0"/>
              </a:spcBef>
              <a:spcAft>
                <a:spcPct val="0"/>
              </a:spcAft>
            </a:pPr>
            <a:fld id="{DC36B93E-4FAD-4F70-ABC5-8E62AB6CE6CE}" type="slidenum">
              <a:rPr lang="he-IL"/>
              <a:pPr algn="r" fontAlgn="base">
                <a:spcBef>
                  <a:spcPct val="0"/>
                </a:spcBef>
                <a:spcAft>
                  <a:spcPct val="0"/>
                </a:spcAft>
              </a:pPr>
              <a:t>102</a:t>
            </a:fld>
            <a:endParaRPr lang="en-US"/>
          </a:p>
        </p:txBody>
      </p:sp>
      <p:sp>
        <p:nvSpPr>
          <p:cNvPr id="75779" name="Rectangle 4"/>
          <p:cNvSpPr>
            <a:spLocks noChangeArrowheads="1"/>
          </p:cNvSpPr>
          <p:nvPr/>
        </p:nvSpPr>
        <p:spPr bwMode="auto">
          <a:xfrm>
            <a:off x="1943100" y="1997075"/>
            <a:ext cx="8305800" cy="3875420"/>
          </a:xfrm>
          <a:prstGeom prst="rect">
            <a:avLst/>
          </a:prstGeom>
          <a:noFill/>
          <a:ln w="12700">
            <a:noFill/>
            <a:miter lim="800000"/>
            <a:headEnd/>
            <a:tailEnd/>
          </a:ln>
        </p:spPr>
        <p:txBody>
          <a:bodyPr lIns="90488" tIns="44450" rIns="90488" bIns="44450">
            <a:spAutoFit/>
          </a:bodyPr>
          <a:lstStyle/>
          <a:p>
            <a:pPr algn="ctr" eaLnBrk="0" fontAlgn="base" hangingPunct="0">
              <a:spcBef>
                <a:spcPct val="0"/>
              </a:spcBef>
              <a:spcAft>
                <a:spcPct val="0"/>
              </a:spcAft>
            </a:pPr>
            <a:r>
              <a:rPr lang="en-US" sz="4400" b="1">
                <a:solidFill>
                  <a:srgbClr val="000000"/>
                </a:solidFill>
                <a:latin typeface="Bodoni Poster SSi"/>
                <a:cs typeface="Arial" pitchFamily="34" charset="0"/>
              </a:rPr>
              <a:t>The end ;-)</a:t>
            </a:r>
          </a:p>
          <a:p>
            <a:pPr algn="ctr" eaLnBrk="0" fontAlgn="base" hangingPunct="0">
              <a:spcBef>
                <a:spcPct val="0"/>
              </a:spcBef>
              <a:spcAft>
                <a:spcPct val="0"/>
              </a:spcAft>
            </a:pPr>
            <a:endParaRPr lang="en-US" sz="4400" b="1">
              <a:solidFill>
                <a:srgbClr val="000000"/>
              </a:solidFill>
              <a:latin typeface="Bodoni Poster SSi"/>
              <a:cs typeface="Arial" pitchFamily="34" charset="0"/>
            </a:endParaRPr>
          </a:p>
          <a:p>
            <a:pPr algn="ctr" eaLnBrk="0" fontAlgn="base" hangingPunct="0">
              <a:spcBef>
                <a:spcPct val="0"/>
              </a:spcBef>
              <a:spcAft>
                <a:spcPct val="0"/>
              </a:spcAft>
            </a:pPr>
            <a:r>
              <a:rPr lang="en-US" sz="4400" b="1">
                <a:solidFill>
                  <a:srgbClr val="000000"/>
                </a:solidFill>
                <a:latin typeface="Bodoni Poster SSi"/>
                <a:cs typeface="Arial" pitchFamily="34" charset="0"/>
              </a:rPr>
              <a:t>Samuel.dratwa@gmail.com</a:t>
            </a:r>
            <a:endParaRPr lang="en-US" sz="4800" b="1">
              <a:solidFill>
                <a:srgbClr val="000000"/>
              </a:solidFill>
              <a:latin typeface="Bodoni Poster SSi"/>
              <a:cs typeface="Arial" pitchFamily="34" charset="0"/>
            </a:endParaRPr>
          </a:p>
          <a:p>
            <a:pPr algn="ctr" eaLnBrk="0" fontAlgn="base" hangingPunct="0">
              <a:spcBef>
                <a:spcPct val="0"/>
              </a:spcBef>
              <a:spcAft>
                <a:spcPct val="0"/>
              </a:spcAft>
            </a:pPr>
            <a:endParaRPr lang="en-US">
              <a:solidFill>
                <a:srgbClr val="CECECE"/>
              </a:solidFill>
              <a:latin typeface="Arial" pitchFamily="34" charset="0"/>
              <a:cs typeface="Arial" pitchFamily="34" charset="0"/>
            </a:endParaRPr>
          </a:p>
          <a:p>
            <a:pPr algn="ctr" eaLnBrk="0" fontAlgn="base" hangingPunct="0">
              <a:spcBef>
                <a:spcPct val="0"/>
              </a:spcBef>
              <a:spcAft>
                <a:spcPct val="0"/>
              </a:spcAft>
            </a:pPr>
            <a:endParaRPr lang="en-US">
              <a:solidFill>
                <a:srgbClr val="CECECE"/>
              </a:solidFill>
              <a:latin typeface="Arial" pitchFamily="34" charset="0"/>
              <a:cs typeface="Arial" pitchFamily="34" charset="0"/>
            </a:endParaRPr>
          </a:p>
          <a:p>
            <a:pPr algn="ctr" eaLnBrk="0" fontAlgn="base" hangingPunct="0">
              <a:spcBef>
                <a:spcPct val="0"/>
              </a:spcBef>
              <a:spcAft>
                <a:spcPct val="0"/>
              </a:spcAft>
            </a:pPr>
            <a:endParaRPr lang="en-US">
              <a:solidFill>
                <a:srgbClr val="CECECE"/>
              </a:solidFill>
              <a:latin typeface="Arial" pitchFamily="34" charset="0"/>
              <a:cs typeface="Arial" pitchFamily="34" charset="0"/>
            </a:endParaRPr>
          </a:p>
          <a:p>
            <a:pPr algn="ctr" eaLnBrk="0" fontAlgn="base" hangingPunct="0">
              <a:spcBef>
                <a:spcPct val="0"/>
              </a:spcBef>
              <a:spcAft>
                <a:spcPct val="0"/>
              </a:spcAft>
            </a:pPr>
            <a:endParaRPr lang="en-US">
              <a:solidFill>
                <a:srgbClr val="CECECE"/>
              </a:solidFill>
              <a:latin typeface="Arial" pitchFamily="34" charset="0"/>
              <a:cs typeface="Arial" pitchFamily="34" charset="0"/>
            </a:endParaRPr>
          </a:p>
          <a:p>
            <a:pPr algn="ctr" eaLnBrk="0" fontAlgn="base" hangingPunct="0">
              <a:spcBef>
                <a:spcPct val="0"/>
              </a:spcBef>
              <a:spcAft>
                <a:spcPct val="0"/>
              </a:spcAft>
            </a:pPr>
            <a:endParaRPr lang="en-US">
              <a:solidFill>
                <a:srgbClr val="CECECE"/>
              </a:solidFill>
              <a:latin typeface="Arial" pitchFamily="34" charset="0"/>
              <a:cs typeface="Arial" pitchFamily="34" charset="0"/>
            </a:endParaRPr>
          </a:p>
          <a:p>
            <a:pPr algn="ctr" eaLnBrk="0" fontAlgn="base" hangingPunct="0">
              <a:spcBef>
                <a:spcPct val="0"/>
              </a:spcBef>
              <a:spcAft>
                <a:spcPct val="0"/>
              </a:spcAft>
            </a:pPr>
            <a:endParaRPr lang="en-GB" sz="2400" i="1">
              <a:solidFill>
                <a:srgbClr val="333399"/>
              </a:solidFill>
              <a:latin typeface="Arial" pitchFamily="34" charset="0"/>
              <a:cs typeface="Arial"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5" name="image29.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7500" y="22891"/>
            <a:ext cx="7671559" cy="6812219"/>
          </a:xfrm>
          <a:prstGeom prst="rect">
            <a:avLst/>
          </a:prstGeom>
          <a:ln w="12700">
            <a:miter lim="400000"/>
          </a:ln>
        </p:spPr>
      </p:pic>
      <p:sp>
        <p:nvSpPr>
          <p:cNvPr id="1476" name="Shape 1476"/>
          <p:cNvSpPr/>
          <p:nvPr/>
        </p:nvSpPr>
        <p:spPr>
          <a:xfrm>
            <a:off x="9906000" y="5905500"/>
            <a:ext cx="2286000" cy="952500"/>
          </a:xfrm>
          <a:prstGeom prst="rect">
            <a:avLst/>
          </a:prstGeom>
          <a:solidFill>
            <a:srgbClr val="FFFFFF"/>
          </a:solidFill>
          <a:ln w="12700">
            <a:miter lim="400000"/>
          </a:ln>
        </p:spPr>
        <p:txBody>
          <a:bodyPr lIns="45719" rIns="45719" anchor="ctr"/>
          <a:lstStyle/>
          <a:p>
            <a:pPr algn="ctr" defTabSz="584200">
              <a:defRPr sz="1600">
                <a:solidFill>
                  <a:srgbClr val="FFFFFF"/>
                </a:solidFill>
                <a:latin typeface="Helvetica Light"/>
                <a:ea typeface="Helvetica Light"/>
                <a:cs typeface="Helvetica Light"/>
                <a:sym typeface="Helvetica Light"/>
              </a:defRPr>
            </a:pPr>
            <a:endParaRPr/>
          </a:p>
        </p:txBody>
      </p:sp>
      <p:sp>
        <p:nvSpPr>
          <p:cNvPr id="1477" name="Shape 1477"/>
          <p:cNvSpPr>
            <a:spLocks noGrp="1"/>
          </p:cNvSpPr>
          <p:nvPr>
            <p:ph type="title"/>
          </p:nvPr>
        </p:nvSpPr>
        <p:spPr>
          <a:prstGeom prst="rect">
            <a:avLst/>
          </a:prstGeom>
        </p:spPr>
        <p:txBody>
          <a:bodyPr lIns="41494" tIns="41494" rIns="41494" bIns="41494" anchor="t"/>
          <a:lstStyle>
            <a:lvl1pPr defTabSz="914194">
              <a:lnSpc>
                <a:spcPct val="90000"/>
              </a:lnSpc>
              <a:tabLst>
                <a:tab pos="698500" algn="l"/>
                <a:tab pos="1409700" algn="l"/>
                <a:tab pos="2120900" algn="l"/>
                <a:tab pos="2832100" algn="l"/>
                <a:tab pos="3543300" algn="l"/>
                <a:tab pos="4254500" algn="l"/>
                <a:tab pos="4965700" algn="l"/>
                <a:tab pos="5664200" algn="l"/>
                <a:tab pos="6375400" algn="l"/>
                <a:tab pos="7086600" algn="l"/>
                <a:tab pos="7797800" algn="l"/>
                <a:tab pos="8509000" algn="l"/>
                <a:tab pos="9220200" algn="l"/>
              </a:tabLst>
              <a:defRPr sz="5300" spc="-100">
                <a:solidFill>
                  <a:srgbClr val="505050"/>
                </a:solidFill>
                <a:latin typeface="Segoe UI Light"/>
                <a:ea typeface="Segoe UI Light"/>
                <a:cs typeface="Segoe UI Light"/>
                <a:sym typeface="Segoe UI Light"/>
              </a:defRPr>
            </a:lvl1pPr>
          </a:lstStyle>
          <a:p>
            <a:r>
              <a:t>Docker Hub</a:t>
            </a:r>
          </a:p>
        </p:txBody>
      </p:sp>
    </p:spTree>
    <p:extLst>
      <p:ext uri="{BB962C8B-B14F-4D97-AF65-F5344CB8AC3E}">
        <p14:creationId xmlns:p14="http://schemas.microsoft.com/office/powerpoint/2010/main" val="18523739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1" name="image50.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7700" y="4392386"/>
            <a:ext cx="1375475" cy="1375477"/>
          </a:xfrm>
          <a:prstGeom prst="rect">
            <a:avLst/>
          </a:prstGeom>
          <a:ln w="12700">
            <a:miter lim="400000"/>
          </a:ln>
        </p:spPr>
      </p:pic>
      <p:pic>
        <p:nvPicPr>
          <p:cNvPr id="1482" name="image50.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8909" y="1307924"/>
            <a:ext cx="1375476" cy="1375475"/>
          </a:xfrm>
          <a:prstGeom prst="rect">
            <a:avLst/>
          </a:prstGeom>
          <a:ln w="12700">
            <a:miter lim="400000"/>
          </a:ln>
        </p:spPr>
      </p:pic>
      <p:pic>
        <p:nvPicPr>
          <p:cNvPr id="1483" name="image51.png" descr="C:\Users\HB\Desktop\Octoca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1485" y="4898821"/>
            <a:ext cx="728629" cy="605674"/>
          </a:xfrm>
          <a:prstGeom prst="rect">
            <a:avLst/>
          </a:prstGeom>
          <a:ln w="12700">
            <a:miter lim="400000"/>
          </a:ln>
        </p:spPr>
      </p:pic>
      <p:pic>
        <p:nvPicPr>
          <p:cNvPr id="1484" name="image52.png" descr="C:\Users\HB\Desktop\amazon-web-services.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6156" y="2095500"/>
            <a:ext cx="1124546" cy="414676"/>
          </a:xfrm>
          <a:prstGeom prst="rect">
            <a:avLst/>
          </a:prstGeom>
          <a:ln w="12700">
            <a:miter lim="400000"/>
          </a:ln>
        </p:spPr>
      </p:pic>
      <p:pic>
        <p:nvPicPr>
          <p:cNvPr id="1485" name="image53.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95500" y="1703465"/>
            <a:ext cx="560828" cy="773035"/>
          </a:xfrm>
          <a:prstGeom prst="rect">
            <a:avLst/>
          </a:prstGeom>
          <a:ln w="12700">
            <a:miter lim="400000"/>
          </a:ln>
        </p:spPr>
      </p:pic>
      <p:sp>
        <p:nvSpPr>
          <p:cNvPr id="1486" name="Shape 1486"/>
          <p:cNvSpPr/>
          <p:nvPr/>
        </p:nvSpPr>
        <p:spPr>
          <a:xfrm>
            <a:off x="4800600" y="1671933"/>
            <a:ext cx="2628900" cy="428617"/>
          </a:xfrm>
          <a:prstGeom prst="rect">
            <a:avLst/>
          </a:prstGeom>
          <a:ln w="12700">
            <a:miter lim="400000"/>
          </a:ln>
          <a:extLst>
            <a:ext uri="{C572A759-6A51-4108-AA02-DFA0A04FC94B}">
              <ma14:wrappingTextBoxFlag xmlns:ma14="http://schemas.microsoft.com/office/mac/drawingml/2011/main" xmlns="" val="1"/>
            </a:ext>
          </a:extLst>
        </p:spPr>
        <p:txBody>
          <a:bodyPr lIns="22859" tIns="22859" rIns="22859" bIns="22859">
            <a:spAutoFit/>
          </a:bodyPr>
          <a:lstStyle>
            <a:lvl1pPr algn="ctr" defTabSz="584200">
              <a:defRPr sz="2600" b="1">
                <a:solidFill>
                  <a:srgbClr val="FF6600"/>
                </a:solidFill>
                <a:latin typeface="Arial"/>
                <a:ea typeface="Arial"/>
                <a:cs typeface="Arial"/>
                <a:sym typeface="Arial"/>
              </a:defRPr>
            </a:lvl1pPr>
          </a:lstStyle>
          <a:p>
            <a:r>
              <a:t>Docker Hub</a:t>
            </a:r>
          </a:p>
        </p:txBody>
      </p:sp>
      <p:sp>
        <p:nvSpPr>
          <p:cNvPr id="1487" name="Shape 1487"/>
          <p:cNvSpPr/>
          <p:nvPr/>
        </p:nvSpPr>
        <p:spPr>
          <a:xfrm>
            <a:off x="8686800" y="5318492"/>
            <a:ext cx="2165844" cy="746947"/>
          </a:xfrm>
          <a:prstGeom prst="rect">
            <a:avLst/>
          </a:prstGeom>
          <a:ln w="12700">
            <a:miter lim="400000"/>
          </a:ln>
          <a:extLst>
            <a:ext uri="{C572A759-6A51-4108-AA02-DFA0A04FC94B}">
              <ma14:wrappingTextBoxFlag xmlns:ma14="http://schemas.microsoft.com/office/mac/drawingml/2011/main" xmlns="" val="1"/>
            </a:ext>
          </a:extLst>
        </p:spPr>
        <p:txBody>
          <a:bodyPr lIns="22859" tIns="22859" rIns="22859" bIns="22859">
            <a:spAutoFit/>
          </a:bodyPr>
          <a:lstStyle>
            <a:lvl1pPr algn="ctr" defTabSz="584200">
              <a:defRPr sz="2400" b="1">
                <a:solidFill>
                  <a:srgbClr val="2D78A9"/>
                </a:solidFill>
                <a:latin typeface="Arial"/>
                <a:ea typeface="Arial"/>
                <a:cs typeface="Arial"/>
                <a:sym typeface="Arial"/>
              </a:defRPr>
            </a:lvl1pPr>
          </a:lstStyle>
          <a:p>
            <a:r>
              <a:t>Dev &amp; QA Colleagues</a:t>
            </a:r>
          </a:p>
        </p:txBody>
      </p:sp>
      <p:sp>
        <p:nvSpPr>
          <p:cNvPr id="1488" name="Shape 1488"/>
          <p:cNvSpPr/>
          <p:nvPr/>
        </p:nvSpPr>
        <p:spPr>
          <a:xfrm>
            <a:off x="876300" y="5779413"/>
            <a:ext cx="2283013" cy="391347"/>
          </a:xfrm>
          <a:prstGeom prst="rect">
            <a:avLst/>
          </a:prstGeom>
          <a:ln w="12700">
            <a:miter lim="400000"/>
          </a:ln>
          <a:extLst>
            <a:ext uri="{C572A759-6A51-4108-AA02-DFA0A04FC94B}">
              <ma14:wrappingTextBoxFlag xmlns:ma14="http://schemas.microsoft.com/office/mac/drawingml/2011/main" xmlns="" val="1"/>
            </a:ext>
          </a:extLst>
        </p:spPr>
        <p:txBody>
          <a:bodyPr lIns="22859" tIns="22859" rIns="22859" bIns="22859">
            <a:spAutoFit/>
          </a:bodyPr>
          <a:lstStyle>
            <a:lvl1pPr algn="ctr" defTabSz="584200">
              <a:defRPr sz="2400" b="1">
                <a:solidFill>
                  <a:srgbClr val="2D78A9"/>
                </a:solidFill>
                <a:latin typeface="Arial"/>
                <a:ea typeface="Arial"/>
                <a:cs typeface="Arial"/>
                <a:sym typeface="Arial"/>
              </a:defRPr>
            </a:lvl1pPr>
          </a:lstStyle>
          <a:p>
            <a:r>
              <a:t>Developers</a:t>
            </a:r>
          </a:p>
        </p:txBody>
      </p:sp>
      <p:pic>
        <p:nvPicPr>
          <p:cNvPr id="1489" name="image5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1338" y="2634459"/>
            <a:ext cx="1378220" cy="413467"/>
          </a:xfrm>
          <a:prstGeom prst="rect">
            <a:avLst/>
          </a:prstGeom>
          <a:ln w="12700">
            <a:miter lim="400000"/>
          </a:ln>
        </p:spPr>
      </p:pic>
      <p:pic>
        <p:nvPicPr>
          <p:cNvPr id="1490" name="image55.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99027" y="3567524"/>
            <a:ext cx="1259475" cy="203507"/>
          </a:xfrm>
          <a:prstGeom prst="rect">
            <a:avLst/>
          </a:prstGeom>
          <a:ln w="12700">
            <a:miter lim="400000"/>
          </a:ln>
        </p:spPr>
      </p:pic>
      <p:pic>
        <p:nvPicPr>
          <p:cNvPr id="1491" name="image56.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72750" y="4133129"/>
            <a:ext cx="801544" cy="801544"/>
          </a:xfrm>
          <a:prstGeom prst="rect">
            <a:avLst/>
          </a:prstGeom>
          <a:ln w="12700">
            <a:miter lim="400000"/>
          </a:ln>
        </p:spPr>
      </p:pic>
      <p:pic>
        <p:nvPicPr>
          <p:cNvPr id="1492" name="image57.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00300" y="4876800"/>
            <a:ext cx="597889" cy="597889"/>
          </a:xfrm>
          <a:prstGeom prst="rect">
            <a:avLst/>
          </a:prstGeom>
          <a:ln w="12700">
            <a:miter lim="400000"/>
          </a:ln>
        </p:spPr>
      </p:pic>
      <p:sp>
        <p:nvSpPr>
          <p:cNvPr id="1493" name="Shape 1493"/>
          <p:cNvSpPr/>
          <p:nvPr/>
        </p:nvSpPr>
        <p:spPr>
          <a:xfrm>
            <a:off x="1486838" y="2798033"/>
            <a:ext cx="837262" cy="391347"/>
          </a:xfrm>
          <a:prstGeom prst="rect">
            <a:avLst/>
          </a:prstGeom>
          <a:ln w="12700">
            <a:miter lim="400000"/>
          </a:ln>
          <a:extLst>
            <a:ext uri="{C572A759-6A51-4108-AA02-DFA0A04FC94B}">
              <ma14:wrappingTextBoxFlag xmlns:ma14="http://schemas.microsoft.com/office/mac/drawingml/2011/main" xmlns="" val="1"/>
            </a:ext>
          </a:extLst>
        </p:spPr>
        <p:txBody>
          <a:bodyPr lIns="22859" tIns="22859" rIns="22859" bIns="22859">
            <a:spAutoFit/>
          </a:bodyPr>
          <a:lstStyle>
            <a:lvl1pPr algn="ctr" defTabSz="584200">
              <a:defRPr sz="2400" b="1">
                <a:solidFill>
                  <a:srgbClr val="2D78A9"/>
                </a:solidFill>
                <a:latin typeface="Arial"/>
                <a:ea typeface="Arial"/>
                <a:cs typeface="Arial"/>
                <a:sym typeface="Arial"/>
              </a:defRPr>
            </a:lvl1pPr>
          </a:lstStyle>
          <a:p>
            <a:r>
              <a:t>QA</a:t>
            </a:r>
          </a:p>
        </p:txBody>
      </p:sp>
      <p:sp>
        <p:nvSpPr>
          <p:cNvPr id="1494" name="Shape 1494"/>
          <p:cNvSpPr/>
          <p:nvPr/>
        </p:nvSpPr>
        <p:spPr>
          <a:xfrm flipV="1">
            <a:off x="3284137" y="4365302"/>
            <a:ext cx="1059264" cy="522515"/>
          </a:xfrm>
          <a:prstGeom prst="line">
            <a:avLst/>
          </a:prstGeom>
          <a:ln w="38100" cap="rnd">
            <a:solidFill>
              <a:srgbClr val="8CB0C9"/>
            </a:solidFill>
            <a:bevel/>
            <a:tailEnd type="triangle"/>
          </a:ln>
        </p:spPr>
        <p:txBody>
          <a:bodyPr lIns="45719" rIns="45719"/>
          <a:lstStyle/>
          <a:p>
            <a:pPr>
              <a:defRPr>
                <a:latin typeface="+mn-lt"/>
                <a:ea typeface="+mn-ea"/>
                <a:cs typeface="+mn-cs"/>
                <a:sym typeface="Helvetica"/>
              </a:defRPr>
            </a:pPr>
            <a:endParaRPr/>
          </a:p>
        </p:txBody>
      </p:sp>
      <p:sp>
        <p:nvSpPr>
          <p:cNvPr id="1495" name="Shape 1495"/>
          <p:cNvSpPr/>
          <p:nvPr/>
        </p:nvSpPr>
        <p:spPr>
          <a:xfrm flipV="1">
            <a:off x="3128816" y="4190998"/>
            <a:ext cx="1097365" cy="541309"/>
          </a:xfrm>
          <a:prstGeom prst="line">
            <a:avLst/>
          </a:prstGeom>
          <a:ln w="38100" cap="rnd">
            <a:solidFill>
              <a:srgbClr val="8CB0C9"/>
            </a:solidFill>
            <a:bevel/>
            <a:headEnd type="triangle"/>
          </a:ln>
        </p:spPr>
        <p:txBody>
          <a:bodyPr lIns="45719" rIns="45719"/>
          <a:lstStyle/>
          <a:p>
            <a:pPr>
              <a:defRPr>
                <a:latin typeface="+mn-lt"/>
                <a:ea typeface="+mn-ea"/>
                <a:cs typeface="+mn-cs"/>
                <a:sym typeface="Helvetica"/>
              </a:defRPr>
            </a:pPr>
            <a:endParaRPr/>
          </a:p>
        </p:txBody>
      </p:sp>
      <p:sp>
        <p:nvSpPr>
          <p:cNvPr id="1496" name="Shape 1496"/>
          <p:cNvSpPr/>
          <p:nvPr/>
        </p:nvSpPr>
        <p:spPr>
          <a:xfrm>
            <a:off x="495300" y="228600"/>
            <a:ext cx="11201400" cy="825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defTabSz="584200">
              <a:defRPr sz="5600">
                <a:solidFill>
                  <a:srgbClr val="2D78A9"/>
                </a:solidFill>
                <a:latin typeface="Trebuchet MS"/>
                <a:ea typeface="Trebuchet MS"/>
                <a:cs typeface="Trebuchet MS"/>
                <a:sym typeface="Trebuchet MS"/>
              </a:defRPr>
            </a:lvl1pPr>
          </a:lstStyle>
          <a:p>
            <a:r>
              <a:t>Build &amp; Ship</a:t>
            </a:r>
          </a:p>
        </p:txBody>
      </p:sp>
      <p:pic>
        <p:nvPicPr>
          <p:cNvPr id="1497" name="image58.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19600" y="2476235"/>
            <a:ext cx="3291743" cy="1867165"/>
          </a:xfrm>
          <a:prstGeom prst="rect">
            <a:avLst/>
          </a:prstGeom>
          <a:ln w="12700">
            <a:miter lim="400000"/>
          </a:ln>
        </p:spPr>
      </p:pic>
      <p:sp>
        <p:nvSpPr>
          <p:cNvPr id="1498" name="Shape 1498"/>
          <p:cNvSpPr/>
          <p:nvPr/>
        </p:nvSpPr>
        <p:spPr>
          <a:xfrm>
            <a:off x="3302625" y="2140922"/>
            <a:ext cx="961655" cy="591847"/>
          </a:xfrm>
          <a:prstGeom prst="line">
            <a:avLst/>
          </a:prstGeom>
          <a:ln w="38100" cap="rnd">
            <a:solidFill>
              <a:srgbClr val="8CB0C9"/>
            </a:solidFill>
            <a:bevel/>
            <a:headEnd type="triangle"/>
          </a:ln>
        </p:spPr>
        <p:txBody>
          <a:bodyPr lIns="45719" rIns="45719"/>
          <a:lstStyle/>
          <a:p>
            <a:pPr>
              <a:defRPr>
                <a:latin typeface="+mn-lt"/>
                <a:ea typeface="+mn-ea"/>
                <a:cs typeface="+mn-cs"/>
                <a:sym typeface="Helvetica"/>
              </a:defRPr>
            </a:pPr>
            <a:endParaRPr/>
          </a:p>
        </p:txBody>
      </p:sp>
      <p:sp>
        <p:nvSpPr>
          <p:cNvPr id="1499" name="Shape 1499"/>
          <p:cNvSpPr/>
          <p:nvPr/>
        </p:nvSpPr>
        <p:spPr>
          <a:xfrm flipH="1" flipV="1">
            <a:off x="3229347" y="2324099"/>
            <a:ext cx="961654" cy="591850"/>
          </a:xfrm>
          <a:prstGeom prst="line">
            <a:avLst/>
          </a:prstGeom>
          <a:ln w="38100" cap="rnd">
            <a:solidFill>
              <a:srgbClr val="8CB0C9"/>
            </a:solidFill>
            <a:bevel/>
            <a:headEnd type="triangle"/>
          </a:ln>
        </p:spPr>
        <p:txBody>
          <a:bodyPr lIns="45719" rIns="45719"/>
          <a:lstStyle/>
          <a:p>
            <a:pPr>
              <a:defRPr>
                <a:latin typeface="+mn-lt"/>
                <a:ea typeface="+mn-ea"/>
                <a:cs typeface="+mn-cs"/>
                <a:sym typeface="Helvetica"/>
              </a:defRPr>
            </a:pPr>
            <a:endParaRPr/>
          </a:p>
        </p:txBody>
      </p:sp>
      <p:pic>
        <p:nvPicPr>
          <p:cNvPr id="1500" name="image50.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57645" y="4533900"/>
            <a:ext cx="1375476" cy="1375475"/>
          </a:xfrm>
          <a:prstGeom prst="rect">
            <a:avLst/>
          </a:prstGeom>
          <a:ln w="12700">
            <a:miter lim="400000"/>
          </a:ln>
        </p:spPr>
      </p:pic>
      <p:sp>
        <p:nvSpPr>
          <p:cNvPr id="1501" name="Shape 1501"/>
          <p:cNvSpPr/>
          <p:nvPr/>
        </p:nvSpPr>
        <p:spPr>
          <a:xfrm flipV="1">
            <a:off x="8245382" y="3678078"/>
            <a:ext cx="2" cy="855823"/>
          </a:xfrm>
          <a:prstGeom prst="line">
            <a:avLst/>
          </a:prstGeom>
          <a:ln w="38100" cap="rnd">
            <a:solidFill>
              <a:srgbClr val="8CB0C9"/>
            </a:solidFill>
            <a:bevel/>
            <a:headEnd type="triangle"/>
          </a:ln>
        </p:spPr>
        <p:txBody>
          <a:bodyPr lIns="45719" rIns="45719"/>
          <a:lstStyle/>
          <a:p>
            <a:pPr>
              <a:defRPr>
                <a:latin typeface="+mn-lt"/>
                <a:ea typeface="+mn-ea"/>
                <a:cs typeface="+mn-cs"/>
                <a:sym typeface="Helvetica"/>
              </a:defRPr>
            </a:pPr>
            <a:endParaRPr/>
          </a:p>
        </p:txBody>
      </p:sp>
      <p:sp>
        <p:nvSpPr>
          <p:cNvPr id="1502" name="Shape 1502"/>
          <p:cNvSpPr/>
          <p:nvPr/>
        </p:nvSpPr>
        <p:spPr>
          <a:xfrm flipH="1">
            <a:off x="8258888" y="3657600"/>
            <a:ext cx="1112452" cy="0"/>
          </a:xfrm>
          <a:prstGeom prst="line">
            <a:avLst/>
          </a:prstGeom>
          <a:ln w="38100" cap="rnd">
            <a:solidFill>
              <a:srgbClr val="8CB0C9"/>
            </a:solidFill>
            <a:bevel/>
            <a:headEnd type="triangle"/>
          </a:ln>
        </p:spPr>
        <p:txBody>
          <a:bodyPr lIns="45719" rIns="45719"/>
          <a:lstStyle/>
          <a:p>
            <a:pPr>
              <a:defRPr>
                <a:latin typeface="+mn-lt"/>
                <a:ea typeface="+mn-ea"/>
                <a:cs typeface="+mn-cs"/>
                <a:sym typeface="Helvetica"/>
              </a:defRPr>
            </a:pPr>
            <a:endParaRPr/>
          </a:p>
        </p:txBody>
      </p:sp>
      <p:sp>
        <p:nvSpPr>
          <p:cNvPr id="1503" name="Shape 1503"/>
          <p:cNvSpPr/>
          <p:nvPr/>
        </p:nvSpPr>
        <p:spPr>
          <a:xfrm flipH="1">
            <a:off x="8245384" y="2835775"/>
            <a:ext cx="441418" cy="821057"/>
          </a:xfrm>
          <a:prstGeom prst="line">
            <a:avLst/>
          </a:prstGeom>
          <a:ln w="38100" cap="rnd">
            <a:solidFill>
              <a:srgbClr val="8CB0C9"/>
            </a:solidFill>
            <a:bevel/>
            <a:headEnd type="triangle"/>
          </a:ln>
        </p:spPr>
        <p:txBody>
          <a:bodyPr lIns="45719" rIns="45719"/>
          <a:lstStyle/>
          <a:p>
            <a:pPr>
              <a:defRPr>
                <a:latin typeface="+mn-lt"/>
                <a:ea typeface="+mn-ea"/>
                <a:cs typeface="+mn-cs"/>
                <a:sym typeface="Helvetica"/>
              </a:defRPr>
            </a:pPr>
            <a:endParaRPr/>
          </a:p>
        </p:txBody>
      </p:sp>
      <p:sp>
        <p:nvSpPr>
          <p:cNvPr id="1504" name="Shape 1504"/>
          <p:cNvSpPr/>
          <p:nvPr/>
        </p:nvSpPr>
        <p:spPr>
          <a:xfrm flipH="1">
            <a:off x="8250077" y="3065620"/>
            <a:ext cx="855823" cy="591980"/>
          </a:xfrm>
          <a:prstGeom prst="line">
            <a:avLst/>
          </a:prstGeom>
          <a:ln w="38100" cap="rnd">
            <a:solidFill>
              <a:srgbClr val="8CB0C9"/>
            </a:solidFill>
            <a:bevel/>
            <a:headEnd type="triangle"/>
          </a:ln>
        </p:spPr>
        <p:txBody>
          <a:bodyPr lIns="45719" rIns="45719"/>
          <a:lstStyle/>
          <a:p>
            <a:pPr>
              <a:defRPr>
                <a:latin typeface="+mn-lt"/>
                <a:ea typeface="+mn-ea"/>
                <a:cs typeface="+mn-cs"/>
                <a:sym typeface="Helvetica"/>
              </a:defRPr>
            </a:pPr>
            <a:endParaRPr/>
          </a:p>
        </p:txBody>
      </p:sp>
      <p:sp>
        <p:nvSpPr>
          <p:cNvPr id="1505" name="Shape 1505"/>
          <p:cNvSpPr/>
          <p:nvPr/>
        </p:nvSpPr>
        <p:spPr>
          <a:xfrm flipH="1" flipV="1">
            <a:off x="8286156" y="3678079"/>
            <a:ext cx="828557" cy="512923"/>
          </a:xfrm>
          <a:prstGeom prst="line">
            <a:avLst/>
          </a:prstGeom>
          <a:ln w="38100" cap="rnd">
            <a:solidFill>
              <a:srgbClr val="8CB0C9"/>
            </a:solidFill>
            <a:bevel/>
            <a:headEnd type="triangle"/>
          </a:ln>
        </p:spPr>
        <p:txBody>
          <a:bodyPr lIns="45719" rIns="45719"/>
          <a:lstStyle/>
          <a:p>
            <a:pPr>
              <a:defRPr>
                <a:latin typeface="+mn-lt"/>
                <a:ea typeface="+mn-ea"/>
                <a:cs typeface="+mn-cs"/>
                <a:sym typeface="Helvetica"/>
              </a:defRPr>
            </a:pPr>
            <a:endParaRPr/>
          </a:p>
        </p:txBody>
      </p:sp>
    </p:spTree>
    <p:extLst>
      <p:ext uri="{BB962C8B-B14F-4D97-AF65-F5344CB8AC3E}">
        <p14:creationId xmlns:p14="http://schemas.microsoft.com/office/powerpoint/2010/main" val="271337483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normAutofit fontScale="90000"/>
          </a:bodyPr>
          <a:lstStyle/>
          <a:p>
            <a:pPr>
              <a:defRPr/>
            </a:pPr>
            <a:r>
              <a:rPr lang="en-US" altLang="en-US" b="1" dirty="0">
                <a:solidFill>
                  <a:schemeClr val="accent6"/>
                </a:solidFill>
              </a:rPr>
              <a:t>Docker Container Lifecycle</a:t>
            </a:r>
          </a:p>
        </p:txBody>
      </p:sp>
      <p:sp>
        <p:nvSpPr>
          <p:cNvPr id="29698" name="Rectangle 2"/>
          <p:cNvSpPr>
            <a:spLocks noGrp="1" noChangeArrowheads="1"/>
          </p:cNvSpPr>
          <p:nvPr>
            <p:ph idx="1"/>
          </p:nvPr>
        </p:nvSpPr>
        <p:spPr/>
        <p:txBody>
          <a:bodyPr>
            <a:noAutofit/>
          </a:bodyPr>
          <a:lstStyle/>
          <a:p>
            <a:pPr marL="0" indent="0">
              <a:buFontTx/>
              <a:buNone/>
            </a:pPr>
            <a:r>
              <a:rPr lang="en-IN" altLang="en-US" sz="1600" dirty="0">
                <a:latin typeface="+mn-lt"/>
              </a:rPr>
              <a:t>•  The Life of a Container  </a:t>
            </a:r>
          </a:p>
          <a:p>
            <a:pPr marL="0" indent="0">
              <a:buFontTx/>
              <a:buNone/>
            </a:pPr>
            <a:r>
              <a:rPr lang="en-IN" altLang="en-US" sz="1600" dirty="0">
                <a:latin typeface="+mn-lt"/>
              </a:rPr>
              <a:t>    –  Conception  </a:t>
            </a:r>
          </a:p>
          <a:p>
            <a:pPr marL="0" indent="0">
              <a:buFontTx/>
              <a:buNone/>
            </a:pPr>
            <a:r>
              <a:rPr lang="en-IN" altLang="en-US" sz="1600" dirty="0">
                <a:latin typeface="+mn-lt"/>
              </a:rPr>
              <a:t>          •  </a:t>
            </a:r>
            <a:r>
              <a:rPr lang="en-IN" altLang="en-US" sz="1600" b="1" dirty="0">
                <a:solidFill>
                  <a:srgbClr val="00B050"/>
                </a:solidFill>
                <a:latin typeface="+mn-lt"/>
              </a:rPr>
              <a:t>BUILD</a:t>
            </a:r>
            <a:r>
              <a:rPr lang="en-IN" altLang="en-US" sz="1600" dirty="0">
                <a:solidFill>
                  <a:srgbClr val="00B050"/>
                </a:solidFill>
                <a:latin typeface="+mn-lt"/>
              </a:rPr>
              <a:t> </a:t>
            </a:r>
            <a:r>
              <a:rPr lang="en-IN" altLang="en-US" sz="1600" dirty="0">
                <a:latin typeface="+mn-lt"/>
              </a:rPr>
              <a:t>an Image from a </a:t>
            </a:r>
            <a:r>
              <a:rPr lang="en-IN" altLang="en-US" sz="1600" dirty="0" err="1">
                <a:latin typeface="+mn-lt"/>
              </a:rPr>
              <a:t>Dockerfile</a:t>
            </a:r>
            <a:r>
              <a:rPr lang="en-IN" altLang="en-US" sz="1600" dirty="0">
                <a:latin typeface="+mn-lt"/>
              </a:rPr>
              <a:t>  </a:t>
            </a:r>
          </a:p>
          <a:p>
            <a:pPr marL="0" indent="0">
              <a:buFontTx/>
              <a:buNone/>
            </a:pPr>
            <a:r>
              <a:rPr lang="en-IN" altLang="en-US" sz="1600" dirty="0">
                <a:latin typeface="+mn-lt"/>
              </a:rPr>
              <a:t>    –  Birth  </a:t>
            </a:r>
          </a:p>
          <a:p>
            <a:pPr marL="0" indent="0">
              <a:buFontTx/>
              <a:buNone/>
            </a:pPr>
            <a:r>
              <a:rPr lang="en-IN" altLang="en-US" sz="1600" dirty="0">
                <a:latin typeface="+mn-lt"/>
              </a:rPr>
              <a:t>          •  </a:t>
            </a:r>
            <a:r>
              <a:rPr lang="en-IN" altLang="en-US" sz="1600" b="1" dirty="0">
                <a:solidFill>
                  <a:srgbClr val="00B050"/>
                </a:solidFill>
                <a:latin typeface="+mn-lt"/>
              </a:rPr>
              <a:t>RUN</a:t>
            </a:r>
            <a:r>
              <a:rPr lang="en-IN" altLang="en-US" sz="1600" dirty="0">
                <a:solidFill>
                  <a:srgbClr val="00B050"/>
                </a:solidFill>
                <a:latin typeface="+mn-lt"/>
              </a:rPr>
              <a:t> </a:t>
            </a:r>
            <a:r>
              <a:rPr lang="en-IN" altLang="en-US" sz="1600" dirty="0">
                <a:latin typeface="+mn-lt"/>
              </a:rPr>
              <a:t>(</a:t>
            </a:r>
            <a:r>
              <a:rPr lang="en-IN" altLang="en-US" sz="1600" dirty="0" err="1">
                <a:latin typeface="+mn-lt"/>
              </a:rPr>
              <a:t>create+start</a:t>
            </a:r>
            <a:r>
              <a:rPr lang="en-IN" altLang="en-US" sz="1600" dirty="0">
                <a:latin typeface="+mn-lt"/>
              </a:rPr>
              <a:t>) a container  </a:t>
            </a:r>
          </a:p>
          <a:p>
            <a:pPr marL="0" indent="0">
              <a:buFontTx/>
              <a:buNone/>
            </a:pPr>
            <a:r>
              <a:rPr lang="en-IN" altLang="en-US" sz="1600" dirty="0">
                <a:latin typeface="+mn-lt"/>
              </a:rPr>
              <a:t>    –  Reproduction  </a:t>
            </a:r>
          </a:p>
          <a:p>
            <a:pPr marL="0" indent="0">
              <a:buFontTx/>
              <a:buNone/>
            </a:pPr>
            <a:r>
              <a:rPr lang="en-IN" altLang="en-US" sz="1600" dirty="0">
                <a:latin typeface="+mn-lt"/>
              </a:rPr>
              <a:t>          •  </a:t>
            </a:r>
            <a:r>
              <a:rPr lang="en-IN" altLang="en-US" sz="1600" b="1" dirty="0">
                <a:solidFill>
                  <a:srgbClr val="00B050"/>
                </a:solidFill>
                <a:latin typeface="+mn-lt"/>
              </a:rPr>
              <a:t>COMMIT</a:t>
            </a:r>
            <a:r>
              <a:rPr lang="en-IN" altLang="en-US" sz="1600" dirty="0">
                <a:latin typeface="+mn-lt"/>
              </a:rPr>
              <a:t> (persist) a container to a new image  </a:t>
            </a:r>
          </a:p>
          <a:p>
            <a:pPr marL="0" indent="0">
              <a:buFontTx/>
              <a:buNone/>
            </a:pPr>
            <a:r>
              <a:rPr lang="en-IN" altLang="en-US" sz="1600" dirty="0">
                <a:latin typeface="+mn-lt"/>
              </a:rPr>
              <a:t>          •  </a:t>
            </a:r>
            <a:r>
              <a:rPr lang="en-IN" altLang="en-US" sz="1600" b="1" dirty="0">
                <a:solidFill>
                  <a:srgbClr val="00B050"/>
                </a:solidFill>
                <a:latin typeface="+mn-lt"/>
              </a:rPr>
              <a:t>RUN</a:t>
            </a:r>
            <a:r>
              <a:rPr lang="en-IN" altLang="en-US" sz="1600" dirty="0">
                <a:latin typeface="+mn-lt"/>
              </a:rPr>
              <a:t> a new container from an image  </a:t>
            </a:r>
          </a:p>
          <a:p>
            <a:pPr marL="0" indent="0">
              <a:buFontTx/>
              <a:buNone/>
            </a:pPr>
            <a:r>
              <a:rPr lang="en-IN" altLang="en-US" sz="1600" dirty="0">
                <a:latin typeface="+mn-lt"/>
              </a:rPr>
              <a:t>    –  Sleep  </a:t>
            </a:r>
          </a:p>
          <a:p>
            <a:pPr marL="0" indent="0">
              <a:buFontTx/>
              <a:buNone/>
            </a:pPr>
            <a:r>
              <a:rPr lang="en-IN" altLang="en-US" sz="1600" dirty="0">
                <a:latin typeface="+mn-lt"/>
              </a:rPr>
              <a:t>          •  </a:t>
            </a:r>
            <a:r>
              <a:rPr lang="en-IN" altLang="en-US" sz="1600" b="1" dirty="0">
                <a:solidFill>
                  <a:srgbClr val="00B050"/>
                </a:solidFill>
                <a:latin typeface="+mn-lt"/>
              </a:rPr>
              <a:t>KILL/stop</a:t>
            </a:r>
            <a:r>
              <a:rPr lang="en-IN" altLang="en-US" sz="1600" dirty="0">
                <a:latin typeface="+mn-lt"/>
              </a:rPr>
              <a:t> a running container  </a:t>
            </a:r>
          </a:p>
          <a:p>
            <a:pPr marL="0" indent="0">
              <a:buFontTx/>
              <a:buNone/>
            </a:pPr>
            <a:r>
              <a:rPr lang="en-IN" altLang="en-US" sz="1600" dirty="0">
                <a:latin typeface="+mn-lt"/>
              </a:rPr>
              <a:t>    –  Wake  </a:t>
            </a:r>
          </a:p>
          <a:p>
            <a:pPr marL="0" indent="0">
              <a:buFontTx/>
              <a:buNone/>
            </a:pPr>
            <a:r>
              <a:rPr lang="en-IN" altLang="en-US" sz="1600" dirty="0">
                <a:latin typeface="+mn-lt"/>
              </a:rPr>
              <a:t>          •  </a:t>
            </a:r>
            <a:r>
              <a:rPr lang="en-IN" altLang="en-US" sz="1600" b="1" dirty="0">
                <a:solidFill>
                  <a:srgbClr val="00B050"/>
                </a:solidFill>
                <a:latin typeface="+mn-lt"/>
              </a:rPr>
              <a:t>START</a:t>
            </a:r>
            <a:r>
              <a:rPr lang="en-IN" altLang="en-US" sz="1600" dirty="0">
                <a:latin typeface="+mn-lt"/>
              </a:rPr>
              <a:t> a stopped container  </a:t>
            </a:r>
          </a:p>
          <a:p>
            <a:pPr marL="0" indent="0">
              <a:buFontTx/>
              <a:buNone/>
            </a:pPr>
            <a:r>
              <a:rPr lang="en-IN" altLang="en-US" sz="1600" dirty="0">
                <a:latin typeface="+mn-lt"/>
              </a:rPr>
              <a:t>    –  Death  </a:t>
            </a:r>
          </a:p>
          <a:p>
            <a:pPr marL="0" indent="0">
              <a:buFontTx/>
              <a:buNone/>
            </a:pPr>
            <a:r>
              <a:rPr lang="en-IN" altLang="en-US" sz="1600" dirty="0">
                <a:latin typeface="+mn-lt"/>
              </a:rPr>
              <a:t>          •  </a:t>
            </a:r>
            <a:r>
              <a:rPr lang="en-IN" altLang="en-US" sz="1600" b="1" dirty="0">
                <a:solidFill>
                  <a:srgbClr val="00B050"/>
                </a:solidFill>
                <a:latin typeface="+mn-lt"/>
              </a:rPr>
              <a:t>RM</a:t>
            </a:r>
            <a:r>
              <a:rPr lang="en-IN" altLang="en-US" sz="1600" dirty="0">
                <a:latin typeface="+mn-lt"/>
              </a:rPr>
              <a:t> (delete) a stopped container  </a:t>
            </a:r>
          </a:p>
          <a:p>
            <a:pPr marL="0" indent="0">
              <a:buFontTx/>
              <a:buNone/>
            </a:pPr>
            <a:r>
              <a:rPr lang="en-IN" altLang="en-US" sz="1600" dirty="0">
                <a:latin typeface="+mn-lt"/>
              </a:rPr>
              <a:t>•  Extinction  </a:t>
            </a:r>
          </a:p>
          <a:p>
            <a:pPr marL="0" indent="0">
              <a:buFontTx/>
              <a:buNone/>
            </a:pPr>
            <a:r>
              <a:rPr lang="en-IN" altLang="en-US" sz="1600" dirty="0">
                <a:latin typeface="+mn-lt"/>
              </a:rPr>
              <a:t>    –  </a:t>
            </a:r>
            <a:r>
              <a:rPr lang="en-IN" altLang="en-US" sz="1600" b="1" dirty="0">
                <a:solidFill>
                  <a:srgbClr val="00B050"/>
                </a:solidFill>
                <a:latin typeface="+mn-lt"/>
              </a:rPr>
              <a:t>RMI</a:t>
            </a:r>
            <a:r>
              <a:rPr lang="en-IN" altLang="en-US" sz="1600" dirty="0">
                <a:latin typeface="+mn-lt"/>
              </a:rPr>
              <a:t> a container image (delete image)</a:t>
            </a:r>
            <a:endParaRPr lang="en-US" altLang="en-US" sz="1600" dirty="0">
              <a:latin typeface="+mn-lt"/>
            </a:endParaRPr>
          </a:p>
        </p:txBody>
      </p:sp>
      <p:pic>
        <p:nvPicPr>
          <p:cNvPr id="4" name="Picture 2">
            <a:extLst>
              <a:ext uri="{FF2B5EF4-FFF2-40B4-BE49-F238E27FC236}">
                <a16:creationId xmlns:a16="http://schemas.microsoft.com/office/drawing/2014/main" id="{E702AE5B-97BC-4B3B-83E1-549E3B201B0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621" y="934427"/>
            <a:ext cx="6504132" cy="5239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332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What’s missing</a:t>
            </a:r>
            <a:endParaRPr lang="he-IL" dirty="0"/>
          </a:p>
        </p:txBody>
      </p:sp>
      <p:sp>
        <p:nvSpPr>
          <p:cNvPr id="3" name="Content Placeholder 2"/>
          <p:cNvSpPr>
            <a:spLocks noGrp="1"/>
          </p:cNvSpPr>
          <p:nvPr>
            <p:ph idx="1"/>
          </p:nvPr>
        </p:nvSpPr>
        <p:spPr/>
        <p:txBody>
          <a:bodyPr/>
          <a:lstStyle/>
          <a:p>
            <a:endParaRPr lang="he-IL"/>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14</a:t>
            </a:fld>
            <a:endParaRPr lang="en-US">
              <a:cs typeface="Tahoma" pitchFamily="34" charset="0"/>
            </a:endParaRPr>
          </a:p>
        </p:txBody>
      </p:sp>
    </p:spTree>
    <p:extLst>
      <p:ext uri="{BB962C8B-B14F-4D97-AF65-F5344CB8AC3E}">
        <p14:creationId xmlns:p14="http://schemas.microsoft.com/office/powerpoint/2010/main" val="755940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855392-9FED-4979-8AC6-A73037648D43}"/>
              </a:ext>
            </a:extLst>
          </p:cNvPr>
          <p:cNvSpPr>
            <a:spLocks noGrp="1"/>
          </p:cNvSpPr>
          <p:nvPr>
            <p:ph type="title"/>
          </p:nvPr>
        </p:nvSpPr>
        <p:spPr/>
        <p:txBody>
          <a:bodyPr/>
          <a:lstStyle/>
          <a:p>
            <a:r>
              <a:rPr lang="en-US" dirty="0"/>
              <a:t>Orchestration</a:t>
            </a:r>
          </a:p>
        </p:txBody>
      </p:sp>
      <p:sp>
        <p:nvSpPr>
          <p:cNvPr id="6" name="Content Placeholder 5">
            <a:extLst>
              <a:ext uri="{FF2B5EF4-FFF2-40B4-BE49-F238E27FC236}">
                <a16:creationId xmlns:a16="http://schemas.microsoft.com/office/drawing/2014/main" id="{A58C5F01-C664-47C2-B70F-0388839A6282}"/>
              </a:ext>
            </a:extLst>
          </p:cNvPr>
          <p:cNvSpPr>
            <a:spLocks noGrp="1"/>
          </p:cNvSpPr>
          <p:nvPr>
            <p:ph idx="1"/>
          </p:nvPr>
        </p:nvSpPr>
        <p:spPr>
          <a:xfrm>
            <a:off x="261953" y="1400276"/>
            <a:ext cx="5486994" cy="4677673"/>
          </a:xfrm>
        </p:spPr>
        <p:txBody>
          <a:bodyPr>
            <a:normAutofit lnSpcReduction="10000"/>
          </a:bodyPr>
          <a:lstStyle/>
          <a:p>
            <a:r>
              <a:rPr lang="en-US" dirty="0"/>
              <a:t>Health monitoring – Self healing</a:t>
            </a:r>
          </a:p>
          <a:p>
            <a:endParaRPr lang="he-IL" dirty="0"/>
          </a:p>
          <a:p>
            <a:r>
              <a:rPr lang="en-US" dirty="0"/>
              <a:t>Scaling (Horizontal and Vertical)</a:t>
            </a:r>
            <a:endParaRPr lang="he-IL" dirty="0"/>
          </a:p>
          <a:p>
            <a:endParaRPr lang="he-IL" dirty="0"/>
          </a:p>
          <a:p>
            <a:r>
              <a:rPr lang="en-US" dirty="0"/>
              <a:t>Networking</a:t>
            </a:r>
          </a:p>
          <a:p>
            <a:endParaRPr lang="en-US" dirty="0"/>
          </a:p>
          <a:p>
            <a:r>
              <a:rPr lang="en-US" dirty="0"/>
              <a:t>Service discovery and load balancing</a:t>
            </a:r>
          </a:p>
          <a:p>
            <a:endParaRPr lang="en-US" dirty="0"/>
          </a:p>
          <a:p>
            <a:r>
              <a:rPr lang="en-US" dirty="0"/>
              <a:t>Automated rollout and rollback</a:t>
            </a:r>
          </a:p>
          <a:p>
            <a:endParaRPr lang="en-US" dirty="0"/>
          </a:p>
          <a:p>
            <a:r>
              <a:rPr lang="en-US" dirty="0"/>
              <a:t>Secrets and Configuration</a:t>
            </a:r>
          </a:p>
          <a:p>
            <a:endParaRPr lang="en-IL" dirty="0"/>
          </a:p>
        </p:txBody>
      </p:sp>
      <p:grpSp>
        <p:nvGrpSpPr>
          <p:cNvPr id="61" name="Group 60">
            <a:extLst>
              <a:ext uri="{FF2B5EF4-FFF2-40B4-BE49-F238E27FC236}">
                <a16:creationId xmlns:a16="http://schemas.microsoft.com/office/drawing/2014/main" id="{F48FC806-21C9-4089-A9AF-68AF37FCB6D6}"/>
              </a:ext>
            </a:extLst>
          </p:cNvPr>
          <p:cNvGrpSpPr/>
          <p:nvPr/>
        </p:nvGrpSpPr>
        <p:grpSpPr>
          <a:xfrm>
            <a:off x="5126841" y="1373672"/>
            <a:ext cx="7065159" cy="4475989"/>
            <a:chOff x="333957" y="761877"/>
            <a:chExt cx="8476088" cy="5129635"/>
          </a:xfrm>
        </p:grpSpPr>
        <p:sp>
          <p:nvSpPr>
            <p:cNvPr id="62" name="TextBox 61">
              <a:extLst>
                <a:ext uri="{FF2B5EF4-FFF2-40B4-BE49-F238E27FC236}">
                  <a16:creationId xmlns:a16="http://schemas.microsoft.com/office/drawing/2014/main" id="{A8CCEEA8-A736-4DA1-9A3A-41E0B1BF1E5F}"/>
                </a:ext>
              </a:extLst>
            </p:cNvPr>
            <p:cNvSpPr txBox="1"/>
            <p:nvPr/>
          </p:nvSpPr>
          <p:spPr>
            <a:xfrm>
              <a:off x="1508372" y="2055147"/>
              <a:ext cx="1133062" cy="484748"/>
            </a:xfrm>
            <a:prstGeom prst="rect">
              <a:avLst/>
            </a:prstGeom>
          </p:spPr>
          <p:txBody>
            <a:bodyPr wrap="square" lIns="0" tIns="0" rIns="0" bIns="0" rtlCol="0" anchor="t" anchorCtr="0">
              <a:spAutoFit/>
            </a:bodyPr>
            <a:lstStyle/>
            <a:p>
              <a:pPr algn="ctr" defTabSz="685775" rtl="0" fontAlgn="auto">
                <a:spcBef>
                  <a:spcPts val="0"/>
                </a:spcBef>
                <a:spcAft>
                  <a:spcPts val="0"/>
                </a:spcAft>
              </a:pPr>
              <a:r>
                <a:rPr lang="en-US" sz="1050">
                  <a:solidFill>
                    <a:srgbClr val="1A1A1A">
                      <a:lumMod val="65000"/>
                      <a:lumOff val="35000"/>
                    </a:srgbClr>
                  </a:solidFill>
                  <a:latin typeface="Segoe UI Semibold"/>
                  <a:cs typeface="Segoe UI Semibold" panose="020B0702040204020203" pitchFamily="34" charset="0"/>
                </a:rPr>
                <a:t>Optimizing</a:t>
              </a:r>
              <a:br>
                <a:rPr lang="en-US" sz="1050">
                  <a:solidFill>
                    <a:srgbClr val="1A1A1A">
                      <a:lumMod val="65000"/>
                      <a:lumOff val="35000"/>
                    </a:srgbClr>
                  </a:solidFill>
                  <a:latin typeface="Segoe UI Semibold"/>
                  <a:cs typeface="Segoe UI Semibold" panose="020B0702040204020203" pitchFamily="34" charset="0"/>
                </a:rPr>
              </a:br>
              <a:r>
                <a:rPr lang="en-US" sz="1050">
                  <a:solidFill>
                    <a:srgbClr val="1A1A1A">
                      <a:lumMod val="65000"/>
                      <a:lumOff val="35000"/>
                    </a:srgbClr>
                  </a:solidFill>
                  <a:latin typeface="Segoe UI Semibold"/>
                  <a:cs typeface="Segoe UI Semibold" panose="020B0702040204020203" pitchFamily="34" charset="0"/>
                </a:rPr>
                <a:t>for microservice </a:t>
              </a:r>
              <a:br>
                <a:rPr lang="en-US" sz="1050">
                  <a:solidFill>
                    <a:srgbClr val="1A1A1A">
                      <a:lumMod val="65000"/>
                      <a:lumOff val="35000"/>
                    </a:srgbClr>
                  </a:solidFill>
                  <a:latin typeface="Segoe UI Semibold"/>
                  <a:cs typeface="Segoe UI Semibold" panose="020B0702040204020203" pitchFamily="34" charset="0"/>
                </a:rPr>
              </a:br>
              <a:r>
                <a:rPr lang="en-US" sz="1050">
                  <a:solidFill>
                    <a:srgbClr val="1A1A1A">
                      <a:lumMod val="65000"/>
                      <a:lumOff val="35000"/>
                    </a:srgbClr>
                  </a:solidFill>
                  <a:latin typeface="Segoe UI Semibold"/>
                  <a:cs typeface="Segoe UI Semibold" panose="020B0702040204020203" pitchFamily="34" charset="0"/>
                </a:rPr>
                <a:t>development</a:t>
              </a:r>
            </a:p>
          </p:txBody>
        </p:sp>
        <p:sp>
          <p:nvSpPr>
            <p:cNvPr id="63" name="TextBox 62">
              <a:extLst>
                <a:ext uri="{FF2B5EF4-FFF2-40B4-BE49-F238E27FC236}">
                  <a16:creationId xmlns:a16="http://schemas.microsoft.com/office/drawing/2014/main" id="{6E585A02-FB71-416F-A319-4736030237BE}"/>
                </a:ext>
              </a:extLst>
            </p:cNvPr>
            <p:cNvSpPr txBox="1"/>
            <p:nvPr/>
          </p:nvSpPr>
          <p:spPr>
            <a:xfrm>
              <a:off x="2769635" y="5194118"/>
              <a:ext cx="1615110" cy="646331"/>
            </a:xfrm>
            <a:prstGeom prst="rect">
              <a:avLst/>
            </a:prstGeom>
          </p:spPr>
          <p:txBody>
            <a:bodyPr wrap="square" lIns="0" tIns="0" rIns="0" bIns="0" rtlCol="0" anchor="t" anchorCtr="0">
              <a:spAutoFit/>
            </a:bodyPr>
            <a:lstStyle/>
            <a:p>
              <a:pPr algn="ctr" defTabSz="685775" rtl="0" fontAlgn="auto">
                <a:spcBef>
                  <a:spcPts val="0"/>
                </a:spcBef>
                <a:spcAft>
                  <a:spcPts val="0"/>
                </a:spcAft>
              </a:pPr>
              <a:r>
                <a:rPr lang="en-US" sz="1050">
                  <a:solidFill>
                    <a:srgbClr val="1A1A1A">
                      <a:lumMod val="65000"/>
                      <a:lumOff val="35000"/>
                    </a:srgbClr>
                  </a:solidFill>
                  <a:latin typeface="Segoe UI Semibold"/>
                  <a:cs typeface="Segoe UI Semibold" panose="020B0702040204020203" pitchFamily="34" charset="0"/>
                </a:rPr>
                <a:t>Tracking multiple deployment pipelines while maintaining agile updates</a:t>
              </a:r>
            </a:p>
          </p:txBody>
        </p:sp>
        <p:sp>
          <p:nvSpPr>
            <p:cNvPr id="64" name="TextBox 63">
              <a:extLst>
                <a:ext uri="{FF2B5EF4-FFF2-40B4-BE49-F238E27FC236}">
                  <a16:creationId xmlns:a16="http://schemas.microsoft.com/office/drawing/2014/main" id="{9FD44312-91FD-490E-A50E-37E927748F22}"/>
                </a:ext>
              </a:extLst>
            </p:cNvPr>
            <p:cNvSpPr txBox="1"/>
            <p:nvPr/>
          </p:nvSpPr>
          <p:spPr>
            <a:xfrm>
              <a:off x="6135408" y="1903868"/>
              <a:ext cx="1500809" cy="646331"/>
            </a:xfrm>
            <a:prstGeom prst="rect">
              <a:avLst/>
            </a:prstGeom>
          </p:spPr>
          <p:txBody>
            <a:bodyPr wrap="square" lIns="0" tIns="0" rIns="0" bIns="0" rtlCol="0" anchor="t" anchorCtr="0">
              <a:spAutoFit/>
            </a:bodyPr>
            <a:lstStyle/>
            <a:p>
              <a:pPr algn="ctr" defTabSz="685775" rtl="0" fontAlgn="auto">
                <a:spcBef>
                  <a:spcPts val="0"/>
                </a:spcBef>
                <a:spcAft>
                  <a:spcPts val="0"/>
                </a:spcAft>
              </a:pPr>
              <a:r>
                <a:rPr lang="en-US" sz="1050">
                  <a:solidFill>
                    <a:srgbClr val="1A1A1A">
                      <a:lumMod val="65000"/>
                      <a:lumOff val="35000"/>
                    </a:srgbClr>
                  </a:solidFill>
                  <a:latin typeface="Segoe UI Semibold"/>
                  <a:cs typeface="Segoe UI Semibold" panose="020B0702040204020203" pitchFamily="34" charset="0"/>
                </a:rPr>
                <a:t>Focusing on business logic instead of microservice platform maintenance </a:t>
              </a:r>
            </a:p>
          </p:txBody>
        </p:sp>
        <p:sp>
          <p:nvSpPr>
            <p:cNvPr id="65" name="TextBox 64">
              <a:extLst>
                <a:ext uri="{FF2B5EF4-FFF2-40B4-BE49-F238E27FC236}">
                  <a16:creationId xmlns:a16="http://schemas.microsoft.com/office/drawing/2014/main" id="{55B9CCA4-0190-435B-8698-B1F711290462}"/>
                </a:ext>
              </a:extLst>
            </p:cNvPr>
            <p:cNvSpPr txBox="1"/>
            <p:nvPr/>
          </p:nvSpPr>
          <p:spPr>
            <a:xfrm>
              <a:off x="729275" y="3784557"/>
              <a:ext cx="1691129" cy="484748"/>
            </a:xfrm>
            <a:prstGeom prst="rect">
              <a:avLst/>
            </a:prstGeom>
          </p:spPr>
          <p:txBody>
            <a:bodyPr wrap="square" lIns="0" tIns="0" rIns="0" bIns="0" rtlCol="0" anchor="t" anchorCtr="0">
              <a:spAutoFit/>
            </a:bodyPr>
            <a:lstStyle/>
            <a:p>
              <a:pPr algn="ctr" defTabSz="685775" rtl="0" fontAlgn="auto">
                <a:spcBef>
                  <a:spcPts val="0"/>
                </a:spcBef>
                <a:spcAft>
                  <a:spcPts val="0"/>
                </a:spcAft>
              </a:pPr>
              <a:r>
                <a:rPr lang="en-US" sz="1050">
                  <a:solidFill>
                    <a:srgbClr val="1A1A1A">
                      <a:lumMod val="65000"/>
                      <a:lumOff val="35000"/>
                    </a:srgbClr>
                  </a:solidFill>
                  <a:latin typeface="Segoe UI Semibold"/>
                  <a:cs typeface="Segoe UI Semibold" panose="020B0702040204020203" pitchFamily="34" charset="0"/>
                </a:rPr>
                <a:t>Dealing with the complexity </a:t>
              </a:r>
              <a:br>
                <a:rPr lang="en-US" sz="1050">
                  <a:solidFill>
                    <a:srgbClr val="1A1A1A">
                      <a:lumMod val="65000"/>
                      <a:lumOff val="35000"/>
                    </a:srgbClr>
                  </a:solidFill>
                  <a:latin typeface="Segoe UI Semibold"/>
                  <a:cs typeface="Segoe UI Semibold" panose="020B0702040204020203" pitchFamily="34" charset="0"/>
                </a:rPr>
              </a:br>
              <a:r>
                <a:rPr lang="en-US" sz="1050">
                  <a:solidFill>
                    <a:srgbClr val="1A1A1A">
                      <a:lumMod val="65000"/>
                      <a:lumOff val="35000"/>
                    </a:srgbClr>
                  </a:solidFill>
                  <a:latin typeface="Segoe UI Semibold"/>
                  <a:cs typeface="Segoe UI Semibold" panose="020B0702040204020203" pitchFamily="34" charset="0"/>
                </a:rPr>
                <a:t>of network communications </a:t>
              </a:r>
            </a:p>
          </p:txBody>
        </p:sp>
        <p:sp>
          <p:nvSpPr>
            <p:cNvPr id="66" name="TextBox 65">
              <a:extLst>
                <a:ext uri="{FF2B5EF4-FFF2-40B4-BE49-F238E27FC236}">
                  <a16:creationId xmlns:a16="http://schemas.microsoft.com/office/drawing/2014/main" id="{46AA02D8-587B-4382-8AD0-4D2493F899F0}"/>
                </a:ext>
              </a:extLst>
            </p:cNvPr>
            <p:cNvSpPr txBox="1"/>
            <p:nvPr/>
          </p:nvSpPr>
          <p:spPr>
            <a:xfrm>
              <a:off x="3111562" y="2810531"/>
              <a:ext cx="1691129" cy="484748"/>
            </a:xfrm>
            <a:prstGeom prst="rect">
              <a:avLst/>
            </a:prstGeom>
          </p:spPr>
          <p:txBody>
            <a:bodyPr wrap="square" lIns="0" tIns="0" rIns="0" bIns="0" rtlCol="0" anchor="t" anchorCtr="0">
              <a:spAutoFit/>
            </a:bodyPr>
            <a:lstStyle/>
            <a:p>
              <a:pPr algn="ctr" defTabSz="685775" rtl="0" fontAlgn="auto">
                <a:spcBef>
                  <a:spcPts val="0"/>
                </a:spcBef>
                <a:spcAft>
                  <a:spcPts val="0"/>
                </a:spcAft>
              </a:pPr>
              <a:r>
                <a:rPr lang="en-US" sz="1050">
                  <a:solidFill>
                    <a:srgbClr val="1A1A1A">
                      <a:lumMod val="65000"/>
                      <a:lumOff val="35000"/>
                    </a:srgbClr>
                  </a:solidFill>
                  <a:latin typeface="Segoe UI Semibold"/>
                  <a:cs typeface="Segoe UI Semibold" panose="020B0702040204020203" pitchFamily="34" charset="0"/>
                </a:rPr>
                <a:t>Monitoring and </a:t>
              </a:r>
              <a:br>
                <a:rPr lang="en-US" sz="1050">
                  <a:solidFill>
                    <a:srgbClr val="1A1A1A">
                      <a:lumMod val="65000"/>
                      <a:lumOff val="35000"/>
                    </a:srgbClr>
                  </a:solidFill>
                  <a:latin typeface="Segoe UI Semibold"/>
                  <a:cs typeface="Segoe UI Semibold" panose="020B0702040204020203" pitchFamily="34" charset="0"/>
                </a:rPr>
              </a:br>
              <a:r>
                <a:rPr lang="en-US" sz="1050">
                  <a:solidFill>
                    <a:srgbClr val="1A1A1A">
                      <a:lumMod val="65000"/>
                      <a:lumOff val="35000"/>
                    </a:srgbClr>
                  </a:solidFill>
                  <a:latin typeface="Segoe UI Semibold"/>
                  <a:cs typeface="Segoe UI Semibold" panose="020B0702040204020203" pitchFamily="34" charset="0"/>
                </a:rPr>
                <a:t>governance at overarching and granular levels</a:t>
              </a:r>
            </a:p>
          </p:txBody>
        </p:sp>
        <p:sp>
          <p:nvSpPr>
            <p:cNvPr id="67" name="TextBox 66">
              <a:extLst>
                <a:ext uri="{FF2B5EF4-FFF2-40B4-BE49-F238E27FC236}">
                  <a16:creationId xmlns:a16="http://schemas.microsoft.com/office/drawing/2014/main" id="{73BE3D73-FB0E-4B5B-A88D-17A5AF2F541D}"/>
                </a:ext>
              </a:extLst>
            </p:cNvPr>
            <p:cNvSpPr txBox="1"/>
            <p:nvPr/>
          </p:nvSpPr>
          <p:spPr>
            <a:xfrm>
              <a:off x="4540310" y="3933644"/>
              <a:ext cx="1502682" cy="484748"/>
            </a:xfrm>
            <a:prstGeom prst="rect">
              <a:avLst/>
            </a:prstGeom>
          </p:spPr>
          <p:txBody>
            <a:bodyPr wrap="square" lIns="0" tIns="0" rIns="0" bIns="0" rtlCol="0" anchor="t" anchorCtr="0">
              <a:spAutoFit/>
            </a:bodyPr>
            <a:lstStyle/>
            <a:p>
              <a:pPr algn="ctr" defTabSz="685775" rtl="0" fontAlgn="auto">
                <a:spcBef>
                  <a:spcPts val="0"/>
                </a:spcBef>
                <a:spcAft>
                  <a:spcPts val="0"/>
                </a:spcAft>
              </a:pPr>
              <a:r>
                <a:rPr lang="en-US" sz="1050" dirty="0">
                  <a:solidFill>
                    <a:srgbClr val="1A1A1A">
                      <a:lumMod val="65000"/>
                      <a:lumOff val="35000"/>
                    </a:srgbClr>
                  </a:solidFill>
                  <a:latin typeface="Segoe UI Semibold"/>
                  <a:cs typeface="Segoe UI Semibold" panose="020B0702040204020203" pitchFamily="34" charset="0"/>
                </a:rPr>
                <a:t>Achieving reliable state and data consistency without latency issues</a:t>
              </a:r>
            </a:p>
          </p:txBody>
        </p:sp>
        <p:sp>
          <p:nvSpPr>
            <p:cNvPr id="68" name="TextBox 67">
              <a:extLst>
                <a:ext uri="{FF2B5EF4-FFF2-40B4-BE49-F238E27FC236}">
                  <a16:creationId xmlns:a16="http://schemas.microsoft.com/office/drawing/2014/main" id="{93EECA7E-E279-46D7-8C47-5606F43B2816}"/>
                </a:ext>
              </a:extLst>
            </p:cNvPr>
            <p:cNvSpPr txBox="1"/>
            <p:nvPr/>
          </p:nvSpPr>
          <p:spPr>
            <a:xfrm>
              <a:off x="6865562" y="3472753"/>
              <a:ext cx="1085743" cy="646331"/>
            </a:xfrm>
            <a:prstGeom prst="rect">
              <a:avLst/>
            </a:prstGeom>
          </p:spPr>
          <p:txBody>
            <a:bodyPr wrap="square" lIns="0" tIns="0" rIns="0" bIns="0" rtlCol="0" anchor="t" anchorCtr="0">
              <a:spAutoFit/>
            </a:bodyPr>
            <a:lstStyle/>
            <a:p>
              <a:pPr algn="ctr" defTabSz="685775" rtl="0" fontAlgn="auto">
                <a:spcBef>
                  <a:spcPts val="0"/>
                </a:spcBef>
                <a:spcAft>
                  <a:spcPts val="0"/>
                </a:spcAft>
              </a:pPr>
              <a:r>
                <a:rPr lang="en-US" sz="1050" dirty="0">
                  <a:solidFill>
                    <a:srgbClr val="1A1A1A">
                      <a:lumMod val="65000"/>
                      <a:lumOff val="35000"/>
                    </a:srgbClr>
                  </a:solidFill>
                  <a:latin typeface="Segoe UI Semibold"/>
                  <a:cs typeface="Segoe UI Semibold" panose="020B0702040204020203" pitchFamily="34" charset="0"/>
                </a:rPr>
                <a:t>Running highly secure applications at scale</a:t>
              </a:r>
            </a:p>
          </p:txBody>
        </p:sp>
        <p:cxnSp>
          <p:nvCxnSpPr>
            <p:cNvPr id="69" name="Straight Connector 68">
              <a:extLst>
                <a:ext uri="{FF2B5EF4-FFF2-40B4-BE49-F238E27FC236}">
                  <a16:creationId xmlns:a16="http://schemas.microsoft.com/office/drawing/2014/main" id="{9431C803-D34C-4467-9D5B-23A28C5E643D}"/>
                </a:ext>
              </a:extLst>
            </p:cNvPr>
            <p:cNvCxnSpPr>
              <a:cxnSpLocks/>
              <a:stCxn id="102" idx="5"/>
            </p:cNvCxnSpPr>
            <p:nvPr/>
          </p:nvCxnSpPr>
          <p:spPr>
            <a:xfrm flipV="1">
              <a:off x="1344329" y="2185705"/>
              <a:ext cx="243556" cy="12454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273D19A-1992-4FD6-BAA1-5004DC10C054}"/>
                </a:ext>
              </a:extLst>
            </p:cNvPr>
            <p:cNvCxnSpPr>
              <a:cxnSpLocks/>
              <a:endCxn id="112" idx="2"/>
            </p:cNvCxnSpPr>
            <p:nvPr/>
          </p:nvCxnSpPr>
          <p:spPr>
            <a:xfrm flipV="1">
              <a:off x="2594113" y="2295342"/>
              <a:ext cx="231248" cy="178601"/>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71" name="Hexagon 70">
              <a:extLst>
                <a:ext uri="{FF2B5EF4-FFF2-40B4-BE49-F238E27FC236}">
                  <a16:creationId xmlns:a16="http://schemas.microsoft.com/office/drawing/2014/main" id="{0F77FDC6-B901-485E-8135-54F7FCEDD540}"/>
                </a:ext>
              </a:extLst>
            </p:cNvPr>
            <p:cNvSpPr/>
            <p:nvPr/>
          </p:nvSpPr>
          <p:spPr>
            <a:xfrm>
              <a:off x="2419097" y="4089355"/>
              <a:ext cx="593764" cy="511865"/>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cxnSp>
          <p:nvCxnSpPr>
            <p:cNvPr id="72" name="Straight Connector 71">
              <a:extLst>
                <a:ext uri="{FF2B5EF4-FFF2-40B4-BE49-F238E27FC236}">
                  <a16:creationId xmlns:a16="http://schemas.microsoft.com/office/drawing/2014/main" id="{9104C377-D9B9-4C69-AFE1-250B6BC07946}"/>
                </a:ext>
              </a:extLst>
            </p:cNvPr>
            <p:cNvCxnSpPr>
              <a:cxnSpLocks/>
              <a:endCxn id="106" idx="2"/>
            </p:cNvCxnSpPr>
            <p:nvPr/>
          </p:nvCxnSpPr>
          <p:spPr>
            <a:xfrm flipV="1">
              <a:off x="4253948" y="2124821"/>
              <a:ext cx="327152" cy="567783"/>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223A2C6-CCA6-498F-B852-9C28D3E93256}"/>
                </a:ext>
              </a:extLst>
            </p:cNvPr>
            <p:cNvCxnSpPr>
              <a:cxnSpLocks/>
              <a:stCxn id="125" idx="1"/>
            </p:cNvCxnSpPr>
            <p:nvPr/>
          </p:nvCxnSpPr>
          <p:spPr>
            <a:xfrm>
              <a:off x="3799591" y="2609389"/>
              <a:ext cx="157535" cy="139726"/>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340E447-49EA-4365-8182-72CDC96F56EF}"/>
                </a:ext>
              </a:extLst>
            </p:cNvPr>
            <p:cNvCxnSpPr>
              <a:cxnSpLocks/>
              <a:stCxn id="129" idx="3"/>
            </p:cNvCxnSpPr>
            <p:nvPr/>
          </p:nvCxnSpPr>
          <p:spPr>
            <a:xfrm flipH="1">
              <a:off x="4812927" y="3052905"/>
              <a:ext cx="213189" cy="0"/>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187264A-DE1B-4F80-9440-7BB3BA0A8ED1}"/>
                </a:ext>
              </a:extLst>
            </p:cNvPr>
            <p:cNvCxnSpPr>
              <a:cxnSpLocks/>
              <a:endCxn id="131" idx="4"/>
            </p:cNvCxnSpPr>
            <p:nvPr/>
          </p:nvCxnSpPr>
          <p:spPr>
            <a:xfrm>
              <a:off x="3430183" y="3363270"/>
              <a:ext cx="169760" cy="192859"/>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862598-D420-4DD1-A10B-81C1462474B0}"/>
                </a:ext>
              </a:extLst>
            </p:cNvPr>
            <p:cNvCxnSpPr>
              <a:cxnSpLocks/>
              <a:stCxn id="71" idx="2"/>
              <a:endCxn id="159" idx="5"/>
            </p:cNvCxnSpPr>
            <p:nvPr/>
          </p:nvCxnSpPr>
          <p:spPr>
            <a:xfrm flipH="1">
              <a:off x="2017705" y="4601221"/>
              <a:ext cx="529358" cy="18365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87668-A733-49B5-ADFB-974A11A25C9A}"/>
                </a:ext>
              </a:extLst>
            </p:cNvPr>
            <p:cNvCxnSpPr>
              <a:cxnSpLocks/>
              <a:endCxn id="157" idx="2"/>
            </p:cNvCxnSpPr>
            <p:nvPr/>
          </p:nvCxnSpPr>
          <p:spPr>
            <a:xfrm flipV="1">
              <a:off x="1858618" y="3681513"/>
              <a:ext cx="74168" cy="74576"/>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93C7EB-5BDF-4141-AA4A-FB8D98BDB11F}"/>
                </a:ext>
              </a:extLst>
            </p:cNvPr>
            <p:cNvCxnSpPr>
              <a:cxnSpLocks/>
              <a:stCxn id="110" idx="0"/>
            </p:cNvCxnSpPr>
            <p:nvPr/>
          </p:nvCxnSpPr>
          <p:spPr>
            <a:xfrm>
              <a:off x="1051216" y="3281575"/>
              <a:ext cx="413690" cy="409242"/>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53F516A-D4A8-416E-9714-DBB73117998C}"/>
                </a:ext>
              </a:extLst>
            </p:cNvPr>
            <p:cNvCxnSpPr>
              <a:cxnSpLocks/>
              <a:stCxn id="127" idx="0"/>
            </p:cNvCxnSpPr>
            <p:nvPr/>
          </p:nvCxnSpPr>
          <p:spPr>
            <a:xfrm flipV="1">
              <a:off x="927720" y="4315202"/>
              <a:ext cx="383649" cy="307193"/>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FA806FA-BE62-4E31-B92E-437FF8639438}"/>
                </a:ext>
              </a:extLst>
            </p:cNvPr>
            <p:cNvCxnSpPr>
              <a:cxnSpLocks/>
              <a:endCxn id="71" idx="3"/>
            </p:cNvCxnSpPr>
            <p:nvPr/>
          </p:nvCxnSpPr>
          <p:spPr>
            <a:xfrm>
              <a:off x="2201886" y="4264022"/>
              <a:ext cx="217211" cy="81266"/>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1" name="Hexagon 80">
              <a:extLst>
                <a:ext uri="{FF2B5EF4-FFF2-40B4-BE49-F238E27FC236}">
                  <a16:creationId xmlns:a16="http://schemas.microsoft.com/office/drawing/2014/main" id="{6F71EF86-3C25-4C92-9994-DA059A90B637}"/>
                </a:ext>
              </a:extLst>
            </p:cNvPr>
            <p:cNvSpPr/>
            <p:nvPr/>
          </p:nvSpPr>
          <p:spPr>
            <a:xfrm>
              <a:off x="1867471" y="5379647"/>
              <a:ext cx="593764" cy="511865"/>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cxnSp>
          <p:nvCxnSpPr>
            <p:cNvPr id="82" name="Straight Connector 81">
              <a:extLst>
                <a:ext uri="{FF2B5EF4-FFF2-40B4-BE49-F238E27FC236}">
                  <a16:creationId xmlns:a16="http://schemas.microsoft.com/office/drawing/2014/main" id="{729A70A1-278B-44E0-8B75-F6B224BFA032}"/>
                </a:ext>
              </a:extLst>
            </p:cNvPr>
            <p:cNvCxnSpPr>
              <a:cxnSpLocks/>
              <a:stCxn id="81" idx="0"/>
            </p:cNvCxnSpPr>
            <p:nvPr/>
          </p:nvCxnSpPr>
          <p:spPr>
            <a:xfrm flipV="1">
              <a:off x="2461235" y="5578125"/>
              <a:ext cx="273507" cy="57455"/>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C716F4-5FBE-4AFA-8963-C5A3A0518598}"/>
                </a:ext>
              </a:extLst>
            </p:cNvPr>
            <p:cNvCxnSpPr>
              <a:cxnSpLocks/>
              <a:stCxn id="63" idx="0"/>
              <a:endCxn id="149" idx="2"/>
            </p:cNvCxnSpPr>
            <p:nvPr/>
          </p:nvCxnSpPr>
          <p:spPr>
            <a:xfrm flipV="1">
              <a:off x="3577190" y="4917625"/>
              <a:ext cx="298969" cy="276493"/>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C664C9-1228-4ECB-8961-253434FCF397}"/>
                </a:ext>
              </a:extLst>
            </p:cNvPr>
            <p:cNvCxnSpPr>
              <a:cxnSpLocks/>
              <a:endCxn id="145" idx="2"/>
            </p:cNvCxnSpPr>
            <p:nvPr/>
          </p:nvCxnSpPr>
          <p:spPr>
            <a:xfrm flipV="1">
              <a:off x="4470971" y="5328764"/>
              <a:ext cx="246231" cy="99531"/>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5" name="Hexagon 84">
              <a:extLst>
                <a:ext uri="{FF2B5EF4-FFF2-40B4-BE49-F238E27FC236}">
                  <a16:creationId xmlns:a16="http://schemas.microsoft.com/office/drawing/2014/main" id="{1BAB31B4-BFA3-4CF2-9D04-3C6D5620F926}"/>
                </a:ext>
              </a:extLst>
            </p:cNvPr>
            <p:cNvSpPr/>
            <p:nvPr/>
          </p:nvSpPr>
          <p:spPr>
            <a:xfrm>
              <a:off x="5512319" y="4757132"/>
              <a:ext cx="593764" cy="511865"/>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cxnSp>
          <p:nvCxnSpPr>
            <p:cNvPr id="86" name="Straight Connector 85">
              <a:extLst>
                <a:ext uri="{FF2B5EF4-FFF2-40B4-BE49-F238E27FC236}">
                  <a16:creationId xmlns:a16="http://schemas.microsoft.com/office/drawing/2014/main" id="{5C8C1563-5B10-4006-BC2E-4A25E3C8EBAD}"/>
                </a:ext>
              </a:extLst>
            </p:cNvPr>
            <p:cNvCxnSpPr>
              <a:cxnSpLocks/>
              <a:stCxn id="141" idx="3"/>
            </p:cNvCxnSpPr>
            <p:nvPr/>
          </p:nvCxnSpPr>
          <p:spPr>
            <a:xfrm flipH="1">
              <a:off x="5067916" y="3527164"/>
              <a:ext cx="565526" cy="358133"/>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1F0BF71-F95D-43FE-AA8B-FCB5E948F11A}"/>
                </a:ext>
              </a:extLst>
            </p:cNvPr>
            <p:cNvCxnSpPr>
              <a:cxnSpLocks/>
              <a:stCxn id="85" idx="5"/>
            </p:cNvCxnSpPr>
            <p:nvPr/>
          </p:nvCxnSpPr>
          <p:spPr>
            <a:xfrm flipH="1" flipV="1">
              <a:off x="5886781" y="4438032"/>
              <a:ext cx="91335" cy="31910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88" name="Hexagon 87">
              <a:extLst>
                <a:ext uri="{FF2B5EF4-FFF2-40B4-BE49-F238E27FC236}">
                  <a16:creationId xmlns:a16="http://schemas.microsoft.com/office/drawing/2014/main" id="{B2F7303A-0427-48AE-8C84-9F406BDE6786}"/>
                </a:ext>
              </a:extLst>
            </p:cNvPr>
            <p:cNvSpPr/>
            <p:nvPr/>
          </p:nvSpPr>
          <p:spPr>
            <a:xfrm>
              <a:off x="7682312" y="2211034"/>
              <a:ext cx="593764" cy="511865"/>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cxnSp>
          <p:nvCxnSpPr>
            <p:cNvPr id="89" name="Straight Connector 88">
              <a:extLst>
                <a:ext uri="{FF2B5EF4-FFF2-40B4-BE49-F238E27FC236}">
                  <a16:creationId xmlns:a16="http://schemas.microsoft.com/office/drawing/2014/main" id="{D9631124-C498-4454-B003-E8A95049FE38}"/>
                </a:ext>
              </a:extLst>
            </p:cNvPr>
            <p:cNvCxnSpPr>
              <a:cxnSpLocks/>
              <a:stCxn id="64" idx="1"/>
              <a:endCxn id="121" idx="0"/>
            </p:cNvCxnSpPr>
            <p:nvPr/>
          </p:nvCxnSpPr>
          <p:spPr>
            <a:xfrm flipH="1" flipV="1">
              <a:off x="5990075" y="2146243"/>
              <a:ext cx="145333" cy="80791"/>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9CFBDF3-B59E-4CE2-BADF-C8EBE85D58B1}"/>
                </a:ext>
              </a:extLst>
            </p:cNvPr>
            <p:cNvCxnSpPr>
              <a:cxnSpLocks/>
              <a:stCxn id="104" idx="4"/>
            </p:cNvCxnSpPr>
            <p:nvPr/>
          </p:nvCxnSpPr>
          <p:spPr>
            <a:xfrm flipH="1" flipV="1">
              <a:off x="6623761" y="2431810"/>
              <a:ext cx="268707" cy="30466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60C5A8-AC3D-49A1-8957-983F97D5CBE1}"/>
                </a:ext>
              </a:extLst>
            </p:cNvPr>
            <p:cNvCxnSpPr>
              <a:cxnSpLocks/>
              <a:stCxn id="88" idx="4"/>
              <a:endCxn id="64" idx="3"/>
            </p:cNvCxnSpPr>
            <p:nvPr/>
          </p:nvCxnSpPr>
          <p:spPr>
            <a:xfrm flipH="1">
              <a:off x="7636217" y="2211034"/>
              <a:ext cx="174061" cy="1600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5C6AE31-017E-4E10-A687-9A5C93465A31}"/>
                </a:ext>
              </a:extLst>
            </p:cNvPr>
            <p:cNvCxnSpPr>
              <a:cxnSpLocks/>
              <a:stCxn id="151" idx="3"/>
            </p:cNvCxnSpPr>
            <p:nvPr/>
          </p:nvCxnSpPr>
          <p:spPr>
            <a:xfrm flipH="1">
              <a:off x="7225747" y="1466008"/>
              <a:ext cx="597269" cy="361891"/>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2CD3390-BDBD-4F64-9730-CE73646A4B1F}"/>
                </a:ext>
              </a:extLst>
            </p:cNvPr>
            <p:cNvCxnSpPr>
              <a:cxnSpLocks/>
              <a:stCxn id="147" idx="4"/>
              <a:endCxn id="88" idx="1"/>
            </p:cNvCxnSpPr>
            <p:nvPr/>
          </p:nvCxnSpPr>
          <p:spPr>
            <a:xfrm flipH="1" flipV="1">
              <a:off x="8148109" y="2722899"/>
              <a:ext cx="196139" cy="83519"/>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C229AA7-2510-433A-A5FA-47E2DAB15C12}"/>
                </a:ext>
              </a:extLst>
            </p:cNvPr>
            <p:cNvCxnSpPr>
              <a:cxnSpLocks/>
              <a:stCxn id="119" idx="4"/>
            </p:cNvCxnSpPr>
            <p:nvPr/>
          </p:nvCxnSpPr>
          <p:spPr>
            <a:xfrm flipH="1" flipV="1">
              <a:off x="7688286" y="3987656"/>
              <a:ext cx="282356" cy="58444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92508A9-978F-42D3-A67F-4576211FA821}"/>
                </a:ext>
              </a:extLst>
            </p:cNvPr>
            <p:cNvCxnSpPr>
              <a:cxnSpLocks/>
              <a:endCxn id="147" idx="2"/>
            </p:cNvCxnSpPr>
            <p:nvPr/>
          </p:nvCxnSpPr>
          <p:spPr>
            <a:xfrm flipV="1">
              <a:off x="8070574" y="3318283"/>
              <a:ext cx="273674" cy="318538"/>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B95E090-C580-4BFF-93F2-64E8A0037DA6}"/>
                </a:ext>
              </a:extLst>
            </p:cNvPr>
            <p:cNvCxnSpPr>
              <a:cxnSpLocks/>
              <a:endCxn id="155" idx="5"/>
            </p:cNvCxnSpPr>
            <p:nvPr/>
          </p:nvCxnSpPr>
          <p:spPr>
            <a:xfrm flipH="1">
              <a:off x="6853279" y="3925056"/>
              <a:ext cx="233321" cy="215434"/>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67760C-A1E6-491F-8117-48CEB5A129F8}"/>
                </a:ext>
              </a:extLst>
            </p:cNvPr>
            <p:cNvCxnSpPr>
              <a:cxnSpLocks/>
              <a:stCxn id="129" idx="0"/>
              <a:endCxn id="141" idx="4"/>
            </p:cNvCxnSpPr>
            <p:nvPr/>
          </p:nvCxnSpPr>
          <p:spPr>
            <a:xfrm>
              <a:off x="5619880" y="3052905"/>
              <a:ext cx="141528" cy="21832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FBD1E63-59EB-4F06-A7E8-BC8AE447B73A}"/>
                </a:ext>
              </a:extLst>
            </p:cNvPr>
            <p:cNvCxnSpPr>
              <a:cxnSpLocks/>
              <a:stCxn id="157" idx="4"/>
              <a:endCxn id="102" idx="1"/>
            </p:cNvCxnSpPr>
            <p:nvPr/>
          </p:nvCxnSpPr>
          <p:spPr>
            <a:xfrm flipH="1" flipV="1">
              <a:off x="1344328" y="2822118"/>
              <a:ext cx="588458" cy="347530"/>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C5F02E28-C9E7-491D-A52B-A9F2B644BA0A}"/>
                </a:ext>
              </a:extLst>
            </p:cNvPr>
            <p:cNvGrpSpPr/>
            <p:nvPr/>
          </p:nvGrpSpPr>
          <p:grpSpPr>
            <a:xfrm>
              <a:off x="1551908" y="4784871"/>
              <a:ext cx="593764" cy="511865"/>
              <a:chOff x="2069210" y="5029307"/>
              <a:chExt cx="791685" cy="682487"/>
            </a:xfrm>
          </p:grpSpPr>
          <p:sp>
            <p:nvSpPr>
              <p:cNvPr id="159" name="Hexagon 158">
                <a:extLst>
                  <a:ext uri="{FF2B5EF4-FFF2-40B4-BE49-F238E27FC236}">
                    <a16:creationId xmlns:a16="http://schemas.microsoft.com/office/drawing/2014/main" id="{AAB15596-1831-45B5-94E8-1C7836338C0B}"/>
                  </a:ext>
                </a:extLst>
              </p:cNvPr>
              <p:cNvSpPr/>
              <p:nvPr/>
            </p:nvSpPr>
            <p:spPr>
              <a:xfrm>
                <a:off x="2069210" y="5029307"/>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grpSp>
            <p:nvGrpSpPr>
              <p:cNvPr id="160" name="Group 159">
                <a:extLst>
                  <a:ext uri="{FF2B5EF4-FFF2-40B4-BE49-F238E27FC236}">
                    <a16:creationId xmlns:a16="http://schemas.microsoft.com/office/drawing/2014/main" id="{7EE20048-A136-4540-AB71-16DD8C35FF14}"/>
                  </a:ext>
                </a:extLst>
              </p:cNvPr>
              <p:cNvGrpSpPr/>
              <p:nvPr/>
            </p:nvGrpSpPr>
            <p:grpSpPr>
              <a:xfrm>
                <a:off x="2254144" y="5204566"/>
                <a:ext cx="421817" cy="331969"/>
                <a:chOff x="1200453" y="4307032"/>
                <a:chExt cx="421817" cy="331969"/>
              </a:xfrm>
            </p:grpSpPr>
            <p:sp>
              <p:nvSpPr>
                <p:cNvPr id="161" name="TextBox 160">
                  <a:extLst>
                    <a:ext uri="{FF2B5EF4-FFF2-40B4-BE49-F238E27FC236}">
                      <a16:creationId xmlns:a16="http://schemas.microsoft.com/office/drawing/2014/main" id="{D8F6A80F-BF2D-44E4-8A0B-E90BDA6125FF}"/>
                    </a:ext>
                  </a:extLst>
                </p:cNvPr>
                <p:cNvSpPr txBox="1"/>
                <p:nvPr/>
              </p:nvSpPr>
              <p:spPr>
                <a:xfrm>
                  <a:off x="1239229" y="4338461"/>
                  <a:ext cx="344265" cy="215444"/>
                </a:xfrm>
                <a:prstGeom prst="rect">
                  <a:avLst/>
                </a:prstGeom>
              </p:spPr>
              <p:txBody>
                <a:bodyPr wrap="square" lIns="0" tIns="0" rIns="0" bIns="0" rtlCol="0" anchor="t" anchorCtr="0">
                  <a:spAutoFit/>
                </a:bodyPr>
                <a:lstStyle/>
                <a:p>
                  <a:pPr algn="ctr" defTabSz="685800" rtl="0" fontAlgn="auto">
                    <a:spcBef>
                      <a:spcPts val="0"/>
                    </a:spcBef>
                    <a:spcAft>
                      <a:spcPts val="0"/>
                    </a:spcAft>
                    <a:defRPr/>
                  </a:pPr>
                  <a:r>
                    <a:rPr lang="en-US" sz="1050">
                      <a:solidFill>
                        <a:srgbClr val="797979"/>
                      </a:solidFill>
                      <a:latin typeface="Showcard Gothic" panose="04020904020102020604" pitchFamily="82" charset="0"/>
                      <a:cs typeface="Shruti" panose="020B0502040204020203" pitchFamily="34" charset="0"/>
                    </a:rPr>
                    <a:t>&lt;/&gt;</a:t>
                  </a:r>
                </a:p>
              </p:txBody>
            </p:sp>
            <p:sp>
              <p:nvSpPr>
                <p:cNvPr id="162" name="Freeform 127">
                  <a:extLst>
                    <a:ext uri="{FF2B5EF4-FFF2-40B4-BE49-F238E27FC236}">
                      <a16:creationId xmlns:a16="http://schemas.microsoft.com/office/drawing/2014/main" id="{C5ECC7E3-0149-48E0-88E8-9AE0F67777A0}"/>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61" tIns="82289" rIns="102861" bIns="82289" numCol="1" spcCol="0" rtlCol="0" fromWordArt="0" anchor="t" anchorCtr="0" forceAA="0" compatLnSpc="1">
                  <a:prstTxWarp prst="textNoShape">
                    <a:avLst/>
                  </a:prstTxWarp>
                  <a:noAutofit/>
                </a:bodyPr>
                <a:lstStyle/>
                <a:p>
                  <a:pPr algn="ctr" defTabSz="524446" rtl="0">
                    <a:lnSpc>
                      <a:spcPct val="90000"/>
                    </a:lnSpc>
                    <a:defRPr/>
                  </a:pPr>
                  <a:endParaRPr lang="en-US" sz="135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31D2ABBA-2A0F-49B5-B512-102927D6E4CA}"/>
                </a:ext>
              </a:extLst>
            </p:cNvPr>
            <p:cNvGrpSpPr/>
            <p:nvPr/>
          </p:nvGrpSpPr>
          <p:grpSpPr>
            <a:xfrm>
              <a:off x="1804820" y="3169648"/>
              <a:ext cx="593764" cy="511865"/>
              <a:chOff x="2406426" y="2875676"/>
              <a:chExt cx="791685" cy="682487"/>
            </a:xfrm>
          </p:grpSpPr>
          <p:sp>
            <p:nvSpPr>
              <p:cNvPr id="157" name="Hexagon 156">
                <a:extLst>
                  <a:ext uri="{FF2B5EF4-FFF2-40B4-BE49-F238E27FC236}">
                    <a16:creationId xmlns:a16="http://schemas.microsoft.com/office/drawing/2014/main" id="{BEEFEE21-7894-4D51-8F16-FFE9A2AFC6B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sp>
            <p:nvSpPr>
              <p:cNvPr id="158" name="Freeform 5">
                <a:extLst>
                  <a:ext uri="{FF2B5EF4-FFF2-40B4-BE49-F238E27FC236}">
                    <a16:creationId xmlns:a16="http://schemas.microsoft.com/office/drawing/2014/main" id="{5CC687D9-11CA-43FA-A04F-155C3323E9C2}"/>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68580" tIns="34290" rIns="68580" bIns="34290" numCol="1" anchor="t" anchorCtr="0" compatLnSpc="1">
                <a:prstTxWarp prst="textNoShape">
                  <a:avLst/>
                </a:prstTxWarp>
              </a:bodyPr>
              <a:lstStyle/>
              <a:p>
                <a:pPr algn="l" defTabSz="685800" rtl="0" fontAlgn="auto">
                  <a:spcBef>
                    <a:spcPts val="0"/>
                  </a:spcBef>
                  <a:spcAft>
                    <a:spcPts val="0"/>
                  </a:spcAft>
                  <a:defRPr/>
                </a:pPr>
                <a:endParaRPr lang="en-US" sz="1350">
                  <a:solidFill>
                    <a:srgbClr val="000000"/>
                  </a:solidFill>
                  <a:latin typeface="Segoe UI"/>
                  <a:cs typeface="+mn-cs"/>
                </a:endParaRPr>
              </a:p>
            </p:txBody>
          </p:sp>
        </p:grpSp>
        <p:grpSp>
          <p:nvGrpSpPr>
            <p:cNvPr id="101" name="Group 100">
              <a:extLst>
                <a:ext uri="{FF2B5EF4-FFF2-40B4-BE49-F238E27FC236}">
                  <a16:creationId xmlns:a16="http://schemas.microsoft.com/office/drawing/2014/main" id="{F6432829-439D-49C0-AF7F-88EB4ECDD325}"/>
                </a:ext>
              </a:extLst>
            </p:cNvPr>
            <p:cNvGrpSpPr/>
            <p:nvPr/>
          </p:nvGrpSpPr>
          <p:grpSpPr>
            <a:xfrm>
              <a:off x="6387483" y="4140490"/>
              <a:ext cx="593764" cy="511865"/>
              <a:chOff x="8516643" y="4170132"/>
              <a:chExt cx="791685" cy="682487"/>
            </a:xfrm>
          </p:grpSpPr>
          <p:sp>
            <p:nvSpPr>
              <p:cNvPr id="155" name="Hexagon 154">
                <a:extLst>
                  <a:ext uri="{FF2B5EF4-FFF2-40B4-BE49-F238E27FC236}">
                    <a16:creationId xmlns:a16="http://schemas.microsoft.com/office/drawing/2014/main" id="{1F35FB12-59F9-4192-9270-F5967BED2018}"/>
                  </a:ext>
                </a:extLst>
              </p:cNvPr>
              <p:cNvSpPr/>
              <p:nvPr/>
            </p:nvSpPr>
            <p:spPr>
              <a:xfrm>
                <a:off x="8516643" y="4170132"/>
                <a:ext cx="791685" cy="682487"/>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sp>
            <p:nvSpPr>
              <p:cNvPr id="156" name="Freeform: Shape 155">
                <a:extLst>
                  <a:ext uri="{FF2B5EF4-FFF2-40B4-BE49-F238E27FC236}">
                    <a16:creationId xmlns:a16="http://schemas.microsoft.com/office/drawing/2014/main" id="{641DFB67-7EF6-4003-B6E2-98E6C4A5740F}"/>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algn="l" defTabSz="685775" rtl="0" fontAlgn="auto">
                  <a:spcBef>
                    <a:spcPts val="0"/>
                  </a:spcBef>
                  <a:spcAft>
                    <a:spcPts val="0"/>
                  </a:spcAft>
                </a:pPr>
                <a:endParaRPr lang="en-US" sz="1324">
                  <a:solidFill>
                    <a:srgbClr val="1A1A1A"/>
                  </a:solidFill>
                  <a:latin typeface="Segoe UI"/>
                  <a:cs typeface="+mn-cs"/>
                </a:endParaRPr>
              </a:p>
            </p:txBody>
          </p:sp>
        </p:grpSp>
        <p:sp>
          <p:nvSpPr>
            <p:cNvPr id="102" name="Hexagon 101">
              <a:extLst>
                <a:ext uri="{FF2B5EF4-FFF2-40B4-BE49-F238E27FC236}">
                  <a16:creationId xmlns:a16="http://schemas.microsoft.com/office/drawing/2014/main" id="{F5DE7E90-8201-42FE-A6CC-5A75A1922999}"/>
                </a:ext>
              </a:extLst>
            </p:cNvPr>
            <p:cNvSpPr/>
            <p:nvPr/>
          </p:nvSpPr>
          <p:spPr>
            <a:xfrm>
              <a:off x="878532" y="2310253"/>
              <a:ext cx="593764" cy="511865"/>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78D7"/>
                </a:solidFill>
                <a:latin typeface="Segoe UI"/>
              </a:endParaRPr>
            </a:p>
          </p:txBody>
        </p:sp>
        <p:grpSp>
          <p:nvGrpSpPr>
            <p:cNvPr id="103" name="Group 102">
              <a:extLst>
                <a:ext uri="{FF2B5EF4-FFF2-40B4-BE49-F238E27FC236}">
                  <a16:creationId xmlns:a16="http://schemas.microsoft.com/office/drawing/2014/main" id="{6E3C450E-E00A-4072-BB4C-B81CB0A77C0F}"/>
                </a:ext>
              </a:extLst>
            </p:cNvPr>
            <p:cNvGrpSpPr/>
            <p:nvPr/>
          </p:nvGrpSpPr>
          <p:grpSpPr>
            <a:xfrm>
              <a:off x="7823016" y="1210075"/>
              <a:ext cx="593764" cy="511865"/>
              <a:chOff x="10430688" y="262913"/>
              <a:chExt cx="791685" cy="682487"/>
            </a:xfrm>
          </p:grpSpPr>
          <p:sp>
            <p:nvSpPr>
              <p:cNvPr id="151" name="Hexagon 150">
                <a:extLst>
                  <a:ext uri="{FF2B5EF4-FFF2-40B4-BE49-F238E27FC236}">
                    <a16:creationId xmlns:a16="http://schemas.microsoft.com/office/drawing/2014/main" id="{2C1B6226-71BC-4905-A9D4-2417E60AE9C3}"/>
                  </a:ext>
                </a:extLst>
              </p:cNvPr>
              <p:cNvSpPr/>
              <p:nvPr/>
            </p:nvSpPr>
            <p:spPr>
              <a:xfrm>
                <a:off x="10430688" y="262913"/>
                <a:ext cx="791685" cy="682487"/>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grpSp>
            <p:nvGrpSpPr>
              <p:cNvPr id="152" name="Group 151">
                <a:extLst>
                  <a:ext uri="{FF2B5EF4-FFF2-40B4-BE49-F238E27FC236}">
                    <a16:creationId xmlns:a16="http://schemas.microsoft.com/office/drawing/2014/main" id="{E410BAF1-2815-45A3-9BCE-E06B37D6C677}"/>
                  </a:ext>
                </a:extLst>
              </p:cNvPr>
              <p:cNvGrpSpPr/>
              <p:nvPr/>
            </p:nvGrpSpPr>
            <p:grpSpPr>
              <a:xfrm>
                <a:off x="10646269" y="409293"/>
                <a:ext cx="360522" cy="389726"/>
                <a:chOff x="528732" y="3883901"/>
                <a:chExt cx="360522" cy="389726"/>
              </a:xfrm>
            </p:grpSpPr>
            <p:sp>
              <p:nvSpPr>
                <p:cNvPr id="153" name="Freeform: Shape 152">
                  <a:extLst>
                    <a:ext uri="{FF2B5EF4-FFF2-40B4-BE49-F238E27FC236}">
                      <a16:creationId xmlns:a16="http://schemas.microsoft.com/office/drawing/2014/main" id="{D70D2245-5615-489F-9329-FE0657709F8E}"/>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algn="l" defTabSz="685800" rtl="0" fontAlgn="auto">
                    <a:spcBef>
                      <a:spcPts val="0"/>
                    </a:spcBef>
                    <a:spcAft>
                      <a:spcPts val="0"/>
                    </a:spcAft>
                    <a:defRPr/>
                  </a:pPr>
                  <a:endParaRPr lang="en-US" sz="1350">
                    <a:solidFill>
                      <a:srgbClr val="000000"/>
                    </a:solidFill>
                    <a:latin typeface="Segoe UI"/>
                    <a:cs typeface="+mn-cs"/>
                  </a:endParaRPr>
                </a:p>
              </p:txBody>
            </p:sp>
            <p:sp>
              <p:nvSpPr>
                <p:cNvPr id="154" name="Freeform: Shape 153">
                  <a:extLst>
                    <a:ext uri="{FF2B5EF4-FFF2-40B4-BE49-F238E27FC236}">
                      <a16:creationId xmlns:a16="http://schemas.microsoft.com/office/drawing/2014/main" id="{93389F2C-E521-4137-A404-5F3E715F9BB5}"/>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algn="l" defTabSz="685800" rtl="0" fontAlgn="auto">
                    <a:spcBef>
                      <a:spcPts val="0"/>
                    </a:spcBef>
                    <a:spcAft>
                      <a:spcPts val="0"/>
                    </a:spcAft>
                    <a:defRPr/>
                  </a:pPr>
                  <a:endParaRPr lang="en-US" sz="1350">
                    <a:solidFill>
                      <a:srgbClr val="000000"/>
                    </a:solidFill>
                    <a:latin typeface="Segoe UI"/>
                    <a:cs typeface="+mn-cs"/>
                  </a:endParaRPr>
                </a:p>
              </p:txBody>
            </p:sp>
          </p:grpSp>
        </p:grpSp>
        <p:sp>
          <p:nvSpPr>
            <p:cNvPr id="104" name="Hexagon 103">
              <a:extLst>
                <a:ext uri="{FF2B5EF4-FFF2-40B4-BE49-F238E27FC236}">
                  <a16:creationId xmlns:a16="http://schemas.microsoft.com/office/drawing/2014/main" id="{92A3895F-8870-4A8E-8FAC-10E6DB9B2BBD}"/>
                </a:ext>
              </a:extLst>
            </p:cNvPr>
            <p:cNvSpPr/>
            <p:nvPr/>
          </p:nvSpPr>
          <p:spPr>
            <a:xfrm>
              <a:off x="6764502" y="2736475"/>
              <a:ext cx="593764" cy="511865"/>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grpSp>
          <p:nvGrpSpPr>
            <p:cNvPr id="105" name="Group 104">
              <a:extLst>
                <a:ext uri="{FF2B5EF4-FFF2-40B4-BE49-F238E27FC236}">
                  <a16:creationId xmlns:a16="http://schemas.microsoft.com/office/drawing/2014/main" id="{A87C42AB-B21E-453B-9F7D-49446F296289}"/>
                </a:ext>
              </a:extLst>
            </p:cNvPr>
            <p:cNvGrpSpPr/>
            <p:nvPr/>
          </p:nvGrpSpPr>
          <p:grpSpPr>
            <a:xfrm>
              <a:off x="3748193" y="4405760"/>
              <a:ext cx="593764" cy="511865"/>
              <a:chOff x="4783581" y="4718376"/>
              <a:chExt cx="791685" cy="682487"/>
            </a:xfrm>
          </p:grpSpPr>
          <p:sp>
            <p:nvSpPr>
              <p:cNvPr id="149" name="Hexagon 148">
                <a:extLst>
                  <a:ext uri="{FF2B5EF4-FFF2-40B4-BE49-F238E27FC236}">
                    <a16:creationId xmlns:a16="http://schemas.microsoft.com/office/drawing/2014/main" id="{572649DA-6A69-4B3E-88C9-69C4AB77E3AF}"/>
                  </a:ext>
                </a:extLst>
              </p:cNvPr>
              <p:cNvSpPr/>
              <p:nvPr/>
            </p:nvSpPr>
            <p:spPr>
              <a:xfrm>
                <a:off x="4783581" y="47183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sp>
            <p:nvSpPr>
              <p:cNvPr id="150" name="Freeform: Shape 149">
                <a:extLst>
                  <a:ext uri="{FF2B5EF4-FFF2-40B4-BE49-F238E27FC236}">
                    <a16:creationId xmlns:a16="http://schemas.microsoft.com/office/drawing/2014/main" id="{B1855284-0EB0-4EA8-B66B-4690F99C84E1}"/>
                  </a:ext>
                </a:extLst>
              </p:cNvPr>
              <p:cNvSpPr/>
              <p:nvPr/>
            </p:nvSpPr>
            <p:spPr>
              <a:xfrm>
                <a:off x="4950221" y="4897100"/>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algn="l" defTabSz="685775" rtl="0" fontAlgn="auto">
                  <a:spcBef>
                    <a:spcPts val="0"/>
                  </a:spcBef>
                  <a:spcAft>
                    <a:spcPts val="0"/>
                  </a:spcAft>
                </a:pPr>
                <a:endParaRPr lang="en-US" sz="1324">
                  <a:solidFill>
                    <a:srgbClr val="1A1A1A"/>
                  </a:solidFill>
                  <a:latin typeface="Segoe UI"/>
                  <a:cs typeface="+mn-cs"/>
                </a:endParaRPr>
              </a:p>
            </p:txBody>
          </p:sp>
        </p:grpSp>
        <p:sp>
          <p:nvSpPr>
            <p:cNvPr id="106" name="Hexagon 105">
              <a:extLst>
                <a:ext uri="{FF2B5EF4-FFF2-40B4-BE49-F238E27FC236}">
                  <a16:creationId xmlns:a16="http://schemas.microsoft.com/office/drawing/2014/main" id="{04CEFE07-E281-45DA-8C1A-6305AA9F451F}"/>
                </a:ext>
              </a:extLst>
            </p:cNvPr>
            <p:cNvSpPr/>
            <p:nvPr/>
          </p:nvSpPr>
          <p:spPr>
            <a:xfrm>
              <a:off x="4453134" y="1612956"/>
              <a:ext cx="593764" cy="511865"/>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grpSp>
          <p:nvGrpSpPr>
            <p:cNvPr id="107" name="Group 106">
              <a:extLst>
                <a:ext uri="{FF2B5EF4-FFF2-40B4-BE49-F238E27FC236}">
                  <a16:creationId xmlns:a16="http://schemas.microsoft.com/office/drawing/2014/main" id="{6D116CFD-8437-4929-BEBC-21A09A072D82}"/>
                </a:ext>
              </a:extLst>
            </p:cNvPr>
            <p:cNvGrpSpPr/>
            <p:nvPr/>
          </p:nvGrpSpPr>
          <p:grpSpPr>
            <a:xfrm>
              <a:off x="8216281" y="2806418"/>
              <a:ext cx="593764" cy="511865"/>
              <a:chOff x="10955041" y="2391370"/>
              <a:chExt cx="791685" cy="682487"/>
            </a:xfrm>
          </p:grpSpPr>
          <p:sp>
            <p:nvSpPr>
              <p:cNvPr id="147" name="Hexagon 146">
                <a:extLst>
                  <a:ext uri="{FF2B5EF4-FFF2-40B4-BE49-F238E27FC236}">
                    <a16:creationId xmlns:a16="http://schemas.microsoft.com/office/drawing/2014/main" id="{DFAE8933-09CE-4AC7-8D5C-AAAE565FC6A5}"/>
                  </a:ext>
                </a:extLst>
              </p:cNvPr>
              <p:cNvSpPr/>
              <p:nvPr/>
            </p:nvSpPr>
            <p:spPr>
              <a:xfrm>
                <a:off x="10955041" y="2391370"/>
                <a:ext cx="791685" cy="682487"/>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sp>
            <p:nvSpPr>
              <p:cNvPr id="148" name="Freeform: Shape 147">
                <a:extLst>
                  <a:ext uri="{FF2B5EF4-FFF2-40B4-BE49-F238E27FC236}">
                    <a16:creationId xmlns:a16="http://schemas.microsoft.com/office/drawing/2014/main" id="{6DE67278-AC3B-468C-BE4A-1F112D8F5F4D}"/>
                  </a:ext>
                </a:extLst>
              </p:cNvPr>
              <p:cNvSpPr/>
              <p:nvPr/>
            </p:nvSpPr>
            <p:spPr>
              <a:xfrm>
                <a:off x="11207279" y="2542736"/>
                <a:ext cx="287209" cy="379754"/>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algn="l" defTabSz="685775" rtl="0" fontAlgn="auto">
                  <a:spcBef>
                    <a:spcPts val="0"/>
                  </a:spcBef>
                  <a:spcAft>
                    <a:spcPts val="0"/>
                  </a:spcAft>
                </a:pPr>
                <a:endParaRPr lang="en-US" sz="1324">
                  <a:solidFill>
                    <a:srgbClr val="1A1A1A"/>
                  </a:solidFill>
                  <a:latin typeface="Segoe UI"/>
                  <a:cs typeface="+mn-cs"/>
                </a:endParaRPr>
              </a:p>
            </p:txBody>
          </p:sp>
        </p:grpSp>
        <p:sp>
          <p:nvSpPr>
            <p:cNvPr id="108" name="TextBox 107">
              <a:extLst>
                <a:ext uri="{FF2B5EF4-FFF2-40B4-BE49-F238E27FC236}">
                  <a16:creationId xmlns:a16="http://schemas.microsoft.com/office/drawing/2014/main" id="{FE07AA48-F8D2-4D54-B6C1-4D0B5F856319}"/>
                </a:ext>
              </a:extLst>
            </p:cNvPr>
            <p:cNvSpPr txBox="1"/>
            <p:nvPr/>
          </p:nvSpPr>
          <p:spPr>
            <a:xfrm>
              <a:off x="1330549" y="761877"/>
              <a:ext cx="7261110" cy="581992"/>
            </a:xfrm>
            <a:prstGeom prst="rect">
              <a:avLst/>
            </a:prstGeom>
            <a:noFill/>
          </p:spPr>
          <p:txBody>
            <a:bodyPr wrap="none" rtlCol="0">
              <a:spAutoFit/>
            </a:bodyPr>
            <a:lstStyle/>
            <a:p>
              <a:pPr algn="l" defTabSz="699557" rtl="0" fontAlgn="auto">
                <a:spcAft>
                  <a:spcPts val="0"/>
                </a:spcAft>
              </a:pPr>
              <a:r>
                <a:rPr lang="en-US" sz="2700" b="1" spc="-38" dirty="0">
                  <a:ln w="3175">
                    <a:noFill/>
                  </a:ln>
                  <a:solidFill>
                    <a:schemeClr val="bg1">
                      <a:lumMod val="65000"/>
                    </a:schemeClr>
                  </a:solidFill>
                  <a:latin typeface="Segoe UI Semibold"/>
                  <a:cs typeface="Segoe UI" pitchFamily="34" charset="0"/>
                </a:rPr>
                <a:t>Challenges building cloud applications</a:t>
              </a:r>
            </a:p>
          </p:txBody>
        </p:sp>
        <p:grpSp>
          <p:nvGrpSpPr>
            <p:cNvPr id="109" name="Group 108">
              <a:extLst>
                <a:ext uri="{FF2B5EF4-FFF2-40B4-BE49-F238E27FC236}">
                  <a16:creationId xmlns:a16="http://schemas.microsoft.com/office/drawing/2014/main" id="{61968E7C-78C5-4EC5-B275-6157CAF83AF9}"/>
                </a:ext>
              </a:extLst>
            </p:cNvPr>
            <p:cNvGrpSpPr/>
            <p:nvPr/>
          </p:nvGrpSpPr>
          <p:grpSpPr>
            <a:xfrm>
              <a:off x="4589236" y="4816900"/>
              <a:ext cx="593764" cy="511865"/>
              <a:chOff x="5904972" y="5266562"/>
              <a:chExt cx="791685" cy="682487"/>
            </a:xfrm>
          </p:grpSpPr>
          <p:sp>
            <p:nvSpPr>
              <p:cNvPr id="145" name="Hexagon 144">
                <a:extLst>
                  <a:ext uri="{FF2B5EF4-FFF2-40B4-BE49-F238E27FC236}">
                    <a16:creationId xmlns:a16="http://schemas.microsoft.com/office/drawing/2014/main" id="{ACE28258-7710-438D-9B60-A91394067F75}"/>
                  </a:ext>
                </a:extLst>
              </p:cNvPr>
              <p:cNvSpPr/>
              <p:nvPr/>
            </p:nvSpPr>
            <p:spPr>
              <a:xfrm>
                <a:off x="5904972" y="5266562"/>
                <a:ext cx="791685" cy="682487"/>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pic>
            <p:nvPicPr>
              <p:cNvPr id="146" name="Graphic 145">
                <a:extLst>
                  <a:ext uri="{FF2B5EF4-FFF2-40B4-BE49-F238E27FC236}">
                    <a16:creationId xmlns:a16="http://schemas.microsoft.com/office/drawing/2014/main" id="{20EFFF69-DCB3-49AD-A462-1C6ACD5AA5E0}"/>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14854" y="5397874"/>
                <a:ext cx="371921" cy="419863"/>
              </a:xfrm>
              <a:prstGeom prst="rect">
                <a:avLst/>
              </a:prstGeom>
            </p:spPr>
          </p:pic>
        </p:grpSp>
        <p:sp>
          <p:nvSpPr>
            <p:cNvPr id="110" name="Hexagon 109">
              <a:extLst>
                <a:ext uri="{FF2B5EF4-FFF2-40B4-BE49-F238E27FC236}">
                  <a16:creationId xmlns:a16="http://schemas.microsoft.com/office/drawing/2014/main" id="{5761CF7F-69A9-404A-A00D-453E91BA6E7E}"/>
                </a:ext>
              </a:extLst>
            </p:cNvPr>
            <p:cNvSpPr/>
            <p:nvPr/>
          </p:nvSpPr>
          <p:spPr>
            <a:xfrm>
              <a:off x="457453" y="3025642"/>
              <a:ext cx="593764" cy="511865"/>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grpSp>
          <p:nvGrpSpPr>
            <p:cNvPr id="111" name="Group 110">
              <a:extLst>
                <a:ext uri="{FF2B5EF4-FFF2-40B4-BE49-F238E27FC236}">
                  <a16:creationId xmlns:a16="http://schemas.microsoft.com/office/drawing/2014/main" id="{0188D432-753A-4A9D-8643-11EE8E873B60}"/>
                </a:ext>
              </a:extLst>
            </p:cNvPr>
            <p:cNvGrpSpPr/>
            <p:nvPr/>
          </p:nvGrpSpPr>
          <p:grpSpPr>
            <a:xfrm>
              <a:off x="5633442" y="3271232"/>
              <a:ext cx="593764" cy="511865"/>
              <a:chOff x="7511255" y="3011122"/>
              <a:chExt cx="791685" cy="682487"/>
            </a:xfrm>
          </p:grpSpPr>
          <p:sp>
            <p:nvSpPr>
              <p:cNvPr id="141" name="Hexagon 140">
                <a:extLst>
                  <a:ext uri="{FF2B5EF4-FFF2-40B4-BE49-F238E27FC236}">
                    <a16:creationId xmlns:a16="http://schemas.microsoft.com/office/drawing/2014/main" id="{C6C29088-2F89-4751-B2D4-C91BCF4629B9}"/>
                  </a:ext>
                </a:extLst>
              </p:cNvPr>
              <p:cNvSpPr/>
              <p:nvPr/>
            </p:nvSpPr>
            <p:spPr>
              <a:xfrm>
                <a:off x="7511255" y="301112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grpSp>
            <p:nvGrpSpPr>
              <p:cNvPr id="142" name="Group 141">
                <a:extLst>
                  <a:ext uri="{FF2B5EF4-FFF2-40B4-BE49-F238E27FC236}">
                    <a16:creationId xmlns:a16="http://schemas.microsoft.com/office/drawing/2014/main" id="{28D663FF-C7E3-4A43-830B-A1A071712DDC}"/>
                  </a:ext>
                </a:extLst>
              </p:cNvPr>
              <p:cNvGrpSpPr/>
              <p:nvPr/>
            </p:nvGrpSpPr>
            <p:grpSpPr>
              <a:xfrm>
                <a:off x="7713972" y="3160552"/>
                <a:ext cx="386251" cy="383627"/>
                <a:chOff x="8369454" y="1749836"/>
                <a:chExt cx="1062388" cy="1055171"/>
              </a:xfrm>
              <a:solidFill>
                <a:srgbClr val="797979"/>
              </a:solidFill>
            </p:grpSpPr>
            <p:sp>
              <p:nvSpPr>
                <p:cNvPr id="143" name="Freeform: Shape 142">
                  <a:extLst>
                    <a:ext uri="{FF2B5EF4-FFF2-40B4-BE49-F238E27FC236}">
                      <a16:creationId xmlns:a16="http://schemas.microsoft.com/office/drawing/2014/main" id="{9B1D874B-290B-46EB-AEE0-DCB2835C7E67}"/>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algn="l" defTabSz="685775" rtl="0" fontAlgn="auto">
                    <a:spcBef>
                      <a:spcPts val="0"/>
                    </a:spcBef>
                    <a:spcAft>
                      <a:spcPts val="0"/>
                    </a:spcAft>
                  </a:pPr>
                  <a:endParaRPr lang="en-US" sz="1324">
                    <a:solidFill>
                      <a:srgbClr val="1A1A1A"/>
                    </a:solidFill>
                    <a:latin typeface="Segoe UI"/>
                    <a:cs typeface="+mn-cs"/>
                  </a:endParaRPr>
                </a:p>
              </p:txBody>
            </p:sp>
            <p:sp>
              <p:nvSpPr>
                <p:cNvPr id="144" name="Freeform: Shape 143">
                  <a:extLst>
                    <a:ext uri="{FF2B5EF4-FFF2-40B4-BE49-F238E27FC236}">
                      <a16:creationId xmlns:a16="http://schemas.microsoft.com/office/drawing/2014/main" id="{AB7183D4-E3FF-4817-9393-0A9D23F9D847}"/>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algn="l" defTabSz="685775" rtl="0" fontAlgn="auto">
                    <a:spcBef>
                      <a:spcPts val="0"/>
                    </a:spcBef>
                    <a:spcAft>
                      <a:spcPts val="0"/>
                    </a:spcAft>
                  </a:pPr>
                  <a:endParaRPr lang="en-US" sz="1324">
                    <a:solidFill>
                      <a:srgbClr val="1A1A1A"/>
                    </a:solidFill>
                    <a:latin typeface="Segoe UI"/>
                    <a:cs typeface="+mn-cs"/>
                  </a:endParaRPr>
                </a:p>
              </p:txBody>
            </p:sp>
          </p:grpSp>
        </p:grpSp>
        <p:sp>
          <p:nvSpPr>
            <p:cNvPr id="112" name="Hexagon 111">
              <a:extLst>
                <a:ext uri="{FF2B5EF4-FFF2-40B4-BE49-F238E27FC236}">
                  <a16:creationId xmlns:a16="http://schemas.microsoft.com/office/drawing/2014/main" id="{E4370167-3A24-4926-BC26-DFEB747966B7}"/>
                </a:ext>
              </a:extLst>
            </p:cNvPr>
            <p:cNvSpPr/>
            <p:nvPr/>
          </p:nvSpPr>
          <p:spPr>
            <a:xfrm>
              <a:off x="2697394" y="1783477"/>
              <a:ext cx="593764" cy="511865"/>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grpSp>
          <p:nvGrpSpPr>
            <p:cNvPr id="113" name="Group 112">
              <a:extLst>
                <a:ext uri="{FF2B5EF4-FFF2-40B4-BE49-F238E27FC236}">
                  <a16:creationId xmlns:a16="http://schemas.microsoft.com/office/drawing/2014/main" id="{CFB0BF85-063C-49B7-8DB5-880D4637A7E1}"/>
                </a:ext>
              </a:extLst>
            </p:cNvPr>
            <p:cNvGrpSpPr/>
            <p:nvPr/>
          </p:nvGrpSpPr>
          <p:grpSpPr>
            <a:xfrm>
              <a:off x="3471977" y="3556129"/>
              <a:ext cx="593764" cy="511865"/>
              <a:chOff x="4629302" y="3390985"/>
              <a:chExt cx="791685" cy="682487"/>
            </a:xfrm>
          </p:grpSpPr>
          <p:sp>
            <p:nvSpPr>
              <p:cNvPr id="131" name="Hexagon 130">
                <a:extLst>
                  <a:ext uri="{FF2B5EF4-FFF2-40B4-BE49-F238E27FC236}">
                    <a16:creationId xmlns:a16="http://schemas.microsoft.com/office/drawing/2014/main" id="{6825896C-AF52-4284-98A8-30E18CE59833}"/>
                  </a:ext>
                </a:extLst>
              </p:cNvPr>
              <p:cNvSpPr/>
              <p:nvPr/>
            </p:nvSpPr>
            <p:spPr>
              <a:xfrm>
                <a:off x="4629302" y="3390985"/>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grpSp>
            <p:nvGrpSpPr>
              <p:cNvPr id="132" name="Group 131">
                <a:extLst>
                  <a:ext uri="{FF2B5EF4-FFF2-40B4-BE49-F238E27FC236}">
                    <a16:creationId xmlns:a16="http://schemas.microsoft.com/office/drawing/2014/main" id="{76CD6DD2-14C3-45CA-9EE4-3A43A77015AC}"/>
                  </a:ext>
                </a:extLst>
              </p:cNvPr>
              <p:cNvGrpSpPr/>
              <p:nvPr/>
            </p:nvGrpSpPr>
            <p:grpSpPr>
              <a:xfrm>
                <a:off x="4810273" y="3548836"/>
                <a:ext cx="429743" cy="366785"/>
                <a:chOff x="4485861" y="2054748"/>
                <a:chExt cx="3220278" cy="2748504"/>
              </a:xfrm>
            </p:grpSpPr>
            <p:grpSp>
              <p:nvGrpSpPr>
                <p:cNvPr id="133" name="Group 132">
                  <a:extLst>
                    <a:ext uri="{FF2B5EF4-FFF2-40B4-BE49-F238E27FC236}">
                      <a16:creationId xmlns:a16="http://schemas.microsoft.com/office/drawing/2014/main" id="{5F66E73B-8177-4F89-A4A7-42DD8377D878}"/>
                    </a:ext>
                  </a:extLst>
                </p:cNvPr>
                <p:cNvGrpSpPr/>
                <p:nvPr/>
              </p:nvGrpSpPr>
              <p:grpSpPr>
                <a:xfrm>
                  <a:off x="4485861" y="3307082"/>
                  <a:ext cx="3220278" cy="1496170"/>
                  <a:chOff x="8040600" y="1481595"/>
                  <a:chExt cx="3220278" cy="1496170"/>
                </a:xfrm>
              </p:grpSpPr>
              <p:sp>
                <p:nvSpPr>
                  <p:cNvPr id="138" name="Freeform: Shape 137">
                    <a:extLst>
                      <a:ext uri="{FF2B5EF4-FFF2-40B4-BE49-F238E27FC236}">
                        <a16:creationId xmlns:a16="http://schemas.microsoft.com/office/drawing/2014/main" id="{73B82A47-E4D9-4390-912D-9757F023187F}"/>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sz="1350">
                      <a:solidFill>
                        <a:srgbClr val="FFFFFF"/>
                      </a:solidFill>
                      <a:latin typeface="Segoe UI"/>
                    </a:endParaRPr>
                  </a:p>
                </p:txBody>
              </p:sp>
              <p:sp>
                <p:nvSpPr>
                  <p:cNvPr id="139" name="Oval 138">
                    <a:extLst>
                      <a:ext uri="{FF2B5EF4-FFF2-40B4-BE49-F238E27FC236}">
                        <a16:creationId xmlns:a16="http://schemas.microsoft.com/office/drawing/2014/main" id="{0B63F5C6-9986-4859-9D87-A2EF76DE2085}"/>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sz="1350">
                      <a:solidFill>
                        <a:srgbClr val="FFFFFF"/>
                      </a:solidFill>
                      <a:latin typeface="Segoe UI"/>
                    </a:endParaRPr>
                  </a:p>
                </p:txBody>
              </p:sp>
              <p:sp>
                <p:nvSpPr>
                  <p:cNvPr id="140" name="Oval 139">
                    <a:extLst>
                      <a:ext uri="{FF2B5EF4-FFF2-40B4-BE49-F238E27FC236}">
                        <a16:creationId xmlns:a16="http://schemas.microsoft.com/office/drawing/2014/main" id="{91F4B458-32E1-450A-8F85-3F11CD33AD9E}"/>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sz="1350">
                      <a:solidFill>
                        <a:srgbClr val="FFFFFF"/>
                      </a:solidFill>
                      <a:latin typeface="Segoe UI"/>
                    </a:endParaRPr>
                  </a:p>
                </p:txBody>
              </p:sp>
            </p:grpSp>
            <p:grpSp>
              <p:nvGrpSpPr>
                <p:cNvPr id="134" name="Group 133">
                  <a:extLst>
                    <a:ext uri="{FF2B5EF4-FFF2-40B4-BE49-F238E27FC236}">
                      <a16:creationId xmlns:a16="http://schemas.microsoft.com/office/drawing/2014/main" id="{E6441057-F91C-481B-8EA1-93289DB6D938}"/>
                    </a:ext>
                  </a:extLst>
                </p:cNvPr>
                <p:cNvGrpSpPr/>
                <p:nvPr/>
              </p:nvGrpSpPr>
              <p:grpSpPr>
                <a:xfrm>
                  <a:off x="4485861" y="2054748"/>
                  <a:ext cx="3220278" cy="1496170"/>
                  <a:chOff x="8040600" y="1481595"/>
                  <a:chExt cx="3220278" cy="1496170"/>
                </a:xfrm>
              </p:grpSpPr>
              <p:sp>
                <p:nvSpPr>
                  <p:cNvPr id="135" name="Freeform: Shape 134">
                    <a:extLst>
                      <a:ext uri="{FF2B5EF4-FFF2-40B4-BE49-F238E27FC236}">
                        <a16:creationId xmlns:a16="http://schemas.microsoft.com/office/drawing/2014/main" id="{D7B0831C-EE45-4D89-9F32-9D560261D8CE}"/>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sz="1350">
                      <a:solidFill>
                        <a:srgbClr val="FFFFFF"/>
                      </a:solidFill>
                      <a:latin typeface="Segoe UI"/>
                    </a:endParaRPr>
                  </a:p>
                </p:txBody>
              </p:sp>
              <p:sp>
                <p:nvSpPr>
                  <p:cNvPr id="136" name="Oval 135">
                    <a:extLst>
                      <a:ext uri="{FF2B5EF4-FFF2-40B4-BE49-F238E27FC236}">
                        <a16:creationId xmlns:a16="http://schemas.microsoft.com/office/drawing/2014/main" id="{558E6B97-45C8-43B3-BA41-03CFDBB330E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sz="1350">
                      <a:solidFill>
                        <a:srgbClr val="FFFFFF"/>
                      </a:solidFill>
                      <a:latin typeface="Segoe UI"/>
                    </a:endParaRPr>
                  </a:p>
                </p:txBody>
              </p:sp>
              <p:sp>
                <p:nvSpPr>
                  <p:cNvPr id="137" name="Oval 136">
                    <a:extLst>
                      <a:ext uri="{FF2B5EF4-FFF2-40B4-BE49-F238E27FC236}">
                        <a16:creationId xmlns:a16="http://schemas.microsoft.com/office/drawing/2014/main" id="{BB67A4DB-A40F-4D4E-A6B5-B8622B96E315}"/>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sz="1350">
                      <a:solidFill>
                        <a:srgbClr val="FFFFFF"/>
                      </a:solidFill>
                      <a:latin typeface="Segoe UI"/>
                    </a:endParaRPr>
                  </a:p>
                </p:txBody>
              </p:sp>
            </p:grpSp>
          </p:grpSp>
        </p:grpSp>
        <p:grpSp>
          <p:nvGrpSpPr>
            <p:cNvPr id="114" name="Group 113">
              <a:extLst>
                <a:ext uri="{FF2B5EF4-FFF2-40B4-BE49-F238E27FC236}">
                  <a16:creationId xmlns:a16="http://schemas.microsoft.com/office/drawing/2014/main" id="{C14CBB5C-703F-4DF5-9915-EBA856C9232E}"/>
                </a:ext>
              </a:extLst>
            </p:cNvPr>
            <p:cNvGrpSpPr/>
            <p:nvPr/>
          </p:nvGrpSpPr>
          <p:grpSpPr>
            <a:xfrm>
              <a:off x="5026116" y="2796973"/>
              <a:ext cx="593764" cy="511865"/>
              <a:chOff x="6701488" y="2378776"/>
              <a:chExt cx="791685" cy="682487"/>
            </a:xfrm>
          </p:grpSpPr>
          <p:sp>
            <p:nvSpPr>
              <p:cNvPr id="129" name="Hexagon 128">
                <a:extLst>
                  <a:ext uri="{FF2B5EF4-FFF2-40B4-BE49-F238E27FC236}">
                    <a16:creationId xmlns:a16="http://schemas.microsoft.com/office/drawing/2014/main" id="{7E7C6039-71E1-4A64-B38C-128B4B3B2907}"/>
                  </a:ext>
                </a:extLst>
              </p:cNvPr>
              <p:cNvSpPr/>
              <p:nvPr/>
            </p:nvSpPr>
            <p:spPr>
              <a:xfrm>
                <a:off x="6701488" y="2378776"/>
                <a:ext cx="791685" cy="682487"/>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sp>
            <p:nvSpPr>
              <p:cNvPr id="130" name="Intelligence" title="Icon of circles connected by crossing lines">
                <a:extLst>
                  <a:ext uri="{FF2B5EF4-FFF2-40B4-BE49-F238E27FC236}">
                    <a16:creationId xmlns:a16="http://schemas.microsoft.com/office/drawing/2014/main" id="{F42C2A1B-3ACE-4722-BF54-BF51E1C6CEF5}"/>
                  </a:ext>
                </a:extLst>
              </p:cNvPr>
              <p:cNvSpPr>
                <a:spLocks noChangeAspect="1" noEditPoints="1"/>
              </p:cNvSpPr>
              <p:nvPr/>
            </p:nvSpPr>
            <p:spPr bwMode="auto">
              <a:xfrm>
                <a:off x="6892926" y="2523605"/>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lgn="l" defTabSz="685775" rtl="0" fontAlgn="auto">
                  <a:spcBef>
                    <a:spcPts val="0"/>
                  </a:spcBef>
                  <a:spcAft>
                    <a:spcPts val="0"/>
                  </a:spcAft>
                </a:pPr>
                <a:endParaRPr lang="en-US" sz="675">
                  <a:solidFill>
                    <a:srgbClr val="737373"/>
                  </a:solidFill>
                  <a:latin typeface="Segoe UI"/>
                  <a:cs typeface="+mn-cs"/>
                </a:endParaRPr>
              </a:p>
            </p:txBody>
          </p:sp>
        </p:grpSp>
        <p:grpSp>
          <p:nvGrpSpPr>
            <p:cNvPr id="115" name="Group 114">
              <a:extLst>
                <a:ext uri="{FF2B5EF4-FFF2-40B4-BE49-F238E27FC236}">
                  <a16:creationId xmlns:a16="http://schemas.microsoft.com/office/drawing/2014/main" id="{C972D5C4-2287-4DA6-8197-6417C2D94A9E}"/>
                </a:ext>
              </a:extLst>
            </p:cNvPr>
            <p:cNvGrpSpPr/>
            <p:nvPr/>
          </p:nvGrpSpPr>
          <p:grpSpPr>
            <a:xfrm>
              <a:off x="333957" y="4366462"/>
              <a:ext cx="593764" cy="511865"/>
              <a:chOff x="445275" y="4471429"/>
              <a:chExt cx="791685" cy="682487"/>
            </a:xfrm>
          </p:grpSpPr>
          <p:sp>
            <p:nvSpPr>
              <p:cNvPr id="127" name="Hexagon 126">
                <a:extLst>
                  <a:ext uri="{FF2B5EF4-FFF2-40B4-BE49-F238E27FC236}">
                    <a16:creationId xmlns:a16="http://schemas.microsoft.com/office/drawing/2014/main" id="{33A93154-5208-4F09-A6E1-5BB282FEBAB8}"/>
                  </a:ext>
                </a:extLst>
              </p:cNvPr>
              <p:cNvSpPr/>
              <p:nvPr/>
            </p:nvSpPr>
            <p:spPr>
              <a:xfrm>
                <a:off x="445275" y="4471429"/>
                <a:ext cx="791685" cy="682487"/>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sp>
            <p:nvSpPr>
              <p:cNvPr id="128" name="Freeform 92">
                <a:extLst>
                  <a:ext uri="{FF2B5EF4-FFF2-40B4-BE49-F238E27FC236}">
                    <a16:creationId xmlns:a16="http://schemas.microsoft.com/office/drawing/2014/main" id="{F603CED1-F297-4B9E-8036-B6B1727B23C1}"/>
                  </a:ext>
                </a:extLst>
              </p:cNvPr>
              <p:cNvSpPr>
                <a:spLocks noChangeAspect="1" noEditPoints="1"/>
              </p:cNvSpPr>
              <p:nvPr/>
            </p:nvSpPr>
            <p:spPr bwMode="black">
              <a:xfrm>
                <a:off x="701475" y="4622410"/>
                <a:ext cx="279285" cy="38052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52465" tIns="26232" rIns="52465" bIns="26232" numCol="1" anchor="t" anchorCtr="0" compatLnSpc="1">
                <a:prstTxWarp prst="textNoShape">
                  <a:avLst/>
                </a:prstTxWarp>
              </a:bodyPr>
              <a:lstStyle/>
              <a:p>
                <a:pPr algn="l" defTabSz="685775" rtl="0" fontAlgn="auto">
                  <a:spcBef>
                    <a:spcPts val="0"/>
                  </a:spcBef>
                  <a:spcAft>
                    <a:spcPts val="0"/>
                  </a:spcAft>
                </a:pPr>
                <a:endParaRPr lang="en-US" sz="1013">
                  <a:solidFill>
                    <a:srgbClr val="000000"/>
                  </a:solidFill>
                  <a:latin typeface="Segoe UI"/>
                  <a:cs typeface="+mn-cs"/>
                </a:endParaRPr>
              </a:p>
            </p:txBody>
          </p:sp>
        </p:grpSp>
        <p:grpSp>
          <p:nvGrpSpPr>
            <p:cNvPr id="116" name="Group 115">
              <a:extLst>
                <a:ext uri="{FF2B5EF4-FFF2-40B4-BE49-F238E27FC236}">
                  <a16:creationId xmlns:a16="http://schemas.microsoft.com/office/drawing/2014/main" id="{25982D7D-A012-469F-9593-55CFA8457A55}"/>
                </a:ext>
              </a:extLst>
            </p:cNvPr>
            <p:cNvGrpSpPr/>
            <p:nvPr/>
          </p:nvGrpSpPr>
          <p:grpSpPr>
            <a:xfrm>
              <a:off x="3333794" y="2097524"/>
              <a:ext cx="593764" cy="511865"/>
              <a:chOff x="4445058" y="1446178"/>
              <a:chExt cx="791685" cy="682487"/>
            </a:xfrm>
          </p:grpSpPr>
          <p:sp>
            <p:nvSpPr>
              <p:cNvPr id="125" name="Hexagon 124">
                <a:extLst>
                  <a:ext uri="{FF2B5EF4-FFF2-40B4-BE49-F238E27FC236}">
                    <a16:creationId xmlns:a16="http://schemas.microsoft.com/office/drawing/2014/main" id="{683E96AE-4FBB-4279-B731-62E90F735CD6}"/>
                  </a:ext>
                </a:extLst>
              </p:cNvPr>
              <p:cNvSpPr/>
              <p:nvPr/>
            </p:nvSpPr>
            <p:spPr>
              <a:xfrm>
                <a:off x="4445058" y="1446178"/>
                <a:ext cx="791685" cy="682487"/>
              </a:xfrm>
              <a:prstGeom prst="hexagon">
                <a:avLst/>
              </a:prstGeom>
              <a:solidFill>
                <a:srgbClr val="E9E9E9"/>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sp>
            <p:nvSpPr>
              <p:cNvPr id="126" name="TextBox 125">
                <a:extLst>
                  <a:ext uri="{FF2B5EF4-FFF2-40B4-BE49-F238E27FC236}">
                    <a16:creationId xmlns:a16="http://schemas.microsoft.com/office/drawing/2014/main" id="{2E7EFD56-C8FD-4A3F-AD77-E6CE73E443DA}"/>
                  </a:ext>
                </a:extLst>
              </p:cNvPr>
              <p:cNvSpPr txBox="1"/>
              <p:nvPr/>
            </p:nvSpPr>
            <p:spPr>
              <a:xfrm>
                <a:off x="4566581" y="1648922"/>
                <a:ext cx="548640" cy="271699"/>
              </a:xfrm>
              <a:prstGeom prst="rect">
                <a:avLst/>
              </a:prstGeom>
            </p:spPr>
            <p:txBody>
              <a:bodyPr wrap="square" lIns="0" tIns="0" rIns="0" bIns="0" rtlCol="0" anchor="t" anchorCtr="0">
                <a:spAutoFit/>
              </a:bodyPr>
              <a:lstStyle/>
              <a:p>
                <a:pPr algn="ctr" defTabSz="685775" rtl="0" fontAlgn="auto">
                  <a:spcBef>
                    <a:spcPts val="0"/>
                  </a:spcBef>
                  <a:spcAft>
                    <a:spcPts val="0"/>
                  </a:spcAft>
                </a:pPr>
                <a:r>
                  <a:rPr lang="en-US" sz="1324">
                    <a:solidFill>
                      <a:srgbClr val="797979"/>
                    </a:solidFill>
                    <a:latin typeface="Segoe UI Semibold" panose="020B0702040204020203" pitchFamily="34" charset="0"/>
                    <a:cs typeface="Segoe UI Semibold" panose="020B0702040204020203" pitchFamily="34" charset="0"/>
                  </a:rPr>
                  <a:t>.NET</a:t>
                </a:r>
              </a:p>
            </p:txBody>
          </p:sp>
        </p:grpSp>
        <p:grpSp>
          <p:nvGrpSpPr>
            <p:cNvPr id="117" name="Group 116">
              <a:extLst>
                <a:ext uri="{FF2B5EF4-FFF2-40B4-BE49-F238E27FC236}">
                  <a16:creationId xmlns:a16="http://schemas.microsoft.com/office/drawing/2014/main" id="{1C62A8EC-C33F-4368-AC87-046ACD43F91F}"/>
                </a:ext>
              </a:extLst>
            </p:cNvPr>
            <p:cNvGrpSpPr/>
            <p:nvPr/>
          </p:nvGrpSpPr>
          <p:grpSpPr>
            <a:xfrm>
              <a:off x="5396311" y="1890310"/>
              <a:ext cx="593764" cy="511865"/>
              <a:chOff x="7195081" y="1169893"/>
              <a:chExt cx="791685" cy="682487"/>
            </a:xfrm>
          </p:grpSpPr>
          <p:sp>
            <p:nvSpPr>
              <p:cNvPr id="121" name="Hexagon 120">
                <a:extLst>
                  <a:ext uri="{FF2B5EF4-FFF2-40B4-BE49-F238E27FC236}">
                    <a16:creationId xmlns:a16="http://schemas.microsoft.com/office/drawing/2014/main" id="{3B152A03-5DFD-423A-A026-A6270904687B}"/>
                  </a:ext>
                </a:extLst>
              </p:cNvPr>
              <p:cNvSpPr/>
              <p:nvPr/>
            </p:nvSpPr>
            <p:spPr>
              <a:xfrm>
                <a:off x="7195081" y="116989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grpSp>
            <p:nvGrpSpPr>
              <p:cNvPr id="122" name="Group 121">
                <a:extLst>
                  <a:ext uri="{FF2B5EF4-FFF2-40B4-BE49-F238E27FC236}">
                    <a16:creationId xmlns:a16="http://schemas.microsoft.com/office/drawing/2014/main" id="{5B2E515D-7E42-4B37-B841-94C7D83EC947}"/>
                  </a:ext>
                </a:extLst>
              </p:cNvPr>
              <p:cNvGrpSpPr/>
              <p:nvPr/>
            </p:nvGrpSpPr>
            <p:grpSpPr>
              <a:xfrm>
                <a:off x="7380015" y="1345152"/>
                <a:ext cx="421817" cy="331969"/>
                <a:chOff x="1200453" y="4307032"/>
                <a:chExt cx="421817" cy="331969"/>
              </a:xfrm>
            </p:grpSpPr>
            <p:sp>
              <p:nvSpPr>
                <p:cNvPr id="123" name="TextBox 122">
                  <a:extLst>
                    <a:ext uri="{FF2B5EF4-FFF2-40B4-BE49-F238E27FC236}">
                      <a16:creationId xmlns:a16="http://schemas.microsoft.com/office/drawing/2014/main" id="{792DE22B-5F0C-4A23-8106-212DF0C0D141}"/>
                    </a:ext>
                  </a:extLst>
                </p:cNvPr>
                <p:cNvSpPr txBox="1"/>
                <p:nvPr/>
              </p:nvSpPr>
              <p:spPr>
                <a:xfrm>
                  <a:off x="1239229" y="4338461"/>
                  <a:ext cx="344265" cy="215444"/>
                </a:xfrm>
                <a:prstGeom prst="rect">
                  <a:avLst/>
                </a:prstGeom>
              </p:spPr>
              <p:txBody>
                <a:bodyPr wrap="square" lIns="0" tIns="0" rIns="0" bIns="0" rtlCol="0" anchor="t" anchorCtr="0">
                  <a:spAutoFit/>
                </a:bodyPr>
                <a:lstStyle/>
                <a:p>
                  <a:pPr algn="ctr" defTabSz="685800" rtl="0" fontAlgn="auto">
                    <a:spcBef>
                      <a:spcPts val="0"/>
                    </a:spcBef>
                    <a:spcAft>
                      <a:spcPts val="0"/>
                    </a:spcAft>
                    <a:defRPr/>
                  </a:pPr>
                  <a:r>
                    <a:rPr lang="en-US" sz="1050">
                      <a:solidFill>
                        <a:srgbClr val="797979"/>
                      </a:solidFill>
                      <a:latin typeface="Showcard Gothic" panose="04020904020102020604" pitchFamily="82" charset="0"/>
                      <a:cs typeface="Shruti" panose="020B0502040204020203" pitchFamily="34" charset="0"/>
                    </a:rPr>
                    <a:t>&lt;/&gt;</a:t>
                  </a:r>
                </a:p>
              </p:txBody>
            </p:sp>
            <p:sp>
              <p:nvSpPr>
                <p:cNvPr id="124" name="Freeform 127">
                  <a:extLst>
                    <a:ext uri="{FF2B5EF4-FFF2-40B4-BE49-F238E27FC236}">
                      <a16:creationId xmlns:a16="http://schemas.microsoft.com/office/drawing/2014/main" id="{9AFC9520-3E10-43BC-999F-D73CDE42D1E3}"/>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61" tIns="82289" rIns="102861" bIns="82289" numCol="1" spcCol="0" rtlCol="0" fromWordArt="0" anchor="t" anchorCtr="0" forceAA="0" compatLnSpc="1">
                  <a:prstTxWarp prst="textNoShape">
                    <a:avLst/>
                  </a:prstTxWarp>
                  <a:noAutofit/>
                </a:bodyPr>
                <a:lstStyle/>
                <a:p>
                  <a:pPr algn="ctr" defTabSz="524446" rtl="0">
                    <a:lnSpc>
                      <a:spcPct val="90000"/>
                    </a:lnSpc>
                    <a:defRPr/>
                  </a:pPr>
                  <a:endParaRPr lang="en-US" sz="135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18" name="Group 117">
              <a:extLst>
                <a:ext uri="{FF2B5EF4-FFF2-40B4-BE49-F238E27FC236}">
                  <a16:creationId xmlns:a16="http://schemas.microsoft.com/office/drawing/2014/main" id="{99006641-709C-4FE3-BB8C-C202E1060556}"/>
                </a:ext>
              </a:extLst>
            </p:cNvPr>
            <p:cNvGrpSpPr/>
            <p:nvPr/>
          </p:nvGrpSpPr>
          <p:grpSpPr>
            <a:xfrm>
              <a:off x="7842675" y="4572102"/>
              <a:ext cx="593764" cy="511865"/>
              <a:chOff x="10456900" y="4745615"/>
              <a:chExt cx="791685" cy="682487"/>
            </a:xfrm>
          </p:grpSpPr>
          <p:sp>
            <p:nvSpPr>
              <p:cNvPr id="119" name="Hexagon 118">
                <a:extLst>
                  <a:ext uri="{FF2B5EF4-FFF2-40B4-BE49-F238E27FC236}">
                    <a16:creationId xmlns:a16="http://schemas.microsoft.com/office/drawing/2014/main" id="{88FC590C-3357-4E6A-939B-3F1AA312782C}"/>
                  </a:ext>
                </a:extLst>
              </p:cNvPr>
              <p:cNvSpPr/>
              <p:nvPr/>
            </p:nvSpPr>
            <p:spPr>
              <a:xfrm>
                <a:off x="10456900" y="4745615"/>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fontAlgn="auto">
                  <a:spcBef>
                    <a:spcPts val="0"/>
                  </a:spcBef>
                  <a:spcAft>
                    <a:spcPts val="0"/>
                  </a:spcAft>
                  <a:defRPr/>
                </a:pPr>
                <a:endParaRPr lang="en-US" sz="1350">
                  <a:solidFill>
                    <a:srgbClr val="000000"/>
                  </a:solidFill>
                  <a:latin typeface="Segoe UI"/>
                </a:endParaRPr>
              </a:p>
            </p:txBody>
          </p:sp>
          <p:sp>
            <p:nvSpPr>
              <p:cNvPr id="120" name="Freeform 5">
                <a:extLst>
                  <a:ext uri="{FF2B5EF4-FFF2-40B4-BE49-F238E27FC236}">
                    <a16:creationId xmlns:a16="http://schemas.microsoft.com/office/drawing/2014/main" id="{193A9FE8-0AB3-4BAF-A4DF-8E88DCC39AC2}"/>
                  </a:ext>
                </a:extLst>
              </p:cNvPr>
              <p:cNvSpPr>
                <a:spLocks noEditPoints="1"/>
              </p:cNvSpPr>
              <p:nvPr/>
            </p:nvSpPr>
            <p:spPr bwMode="black">
              <a:xfrm>
                <a:off x="10664845" y="4941042"/>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68580" tIns="34290" rIns="68580" bIns="34290" numCol="1" anchor="t" anchorCtr="0" compatLnSpc="1">
                <a:prstTxWarp prst="textNoShape">
                  <a:avLst/>
                </a:prstTxWarp>
              </a:bodyPr>
              <a:lstStyle/>
              <a:p>
                <a:pPr algn="l" defTabSz="685800" rtl="0" fontAlgn="auto">
                  <a:spcBef>
                    <a:spcPts val="0"/>
                  </a:spcBef>
                  <a:spcAft>
                    <a:spcPts val="0"/>
                  </a:spcAft>
                  <a:defRPr/>
                </a:pPr>
                <a:endParaRPr lang="en-US" sz="1350">
                  <a:solidFill>
                    <a:srgbClr val="000000"/>
                  </a:solidFill>
                  <a:latin typeface="Segoe UI"/>
                  <a:cs typeface="+mn-cs"/>
                </a:endParaRPr>
              </a:p>
            </p:txBody>
          </p:sp>
        </p:grpSp>
      </p:grpSp>
    </p:spTree>
    <p:extLst>
      <p:ext uri="{BB962C8B-B14F-4D97-AF65-F5344CB8AC3E}">
        <p14:creationId xmlns:p14="http://schemas.microsoft.com/office/powerpoint/2010/main" val="3879804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a:t>
            </a:r>
            <a:endParaRPr lang="he-IL" dirty="0"/>
          </a:p>
        </p:txBody>
      </p:sp>
      <p:sp>
        <p:nvSpPr>
          <p:cNvPr id="3" name="Content Placeholder 2"/>
          <p:cNvSpPr>
            <a:spLocks noGrp="1"/>
          </p:cNvSpPr>
          <p:nvPr>
            <p:ph idx="1"/>
          </p:nvPr>
        </p:nvSpPr>
        <p:spPr/>
        <p:txBody>
          <a:bodyPr/>
          <a:lstStyle/>
          <a:p>
            <a:r>
              <a:rPr lang="en-US" dirty="0"/>
              <a:t>Pronounced /</a:t>
            </a:r>
            <a:r>
              <a:rPr lang="en-US" dirty="0" err="1"/>
              <a:t>koo</a:t>
            </a:r>
            <a:r>
              <a:rPr lang="en-US" dirty="0"/>
              <a:t>-</a:t>
            </a:r>
            <a:r>
              <a:rPr lang="en-US" dirty="0" err="1"/>
              <a:t>ber</a:t>
            </a:r>
            <a:r>
              <a:rPr lang="en-US" dirty="0"/>
              <a:t>-nay'-</a:t>
            </a:r>
            <a:r>
              <a:rPr lang="en-US" dirty="0" err="1"/>
              <a:t>tace</a:t>
            </a:r>
            <a:r>
              <a:rPr lang="en-US" dirty="0"/>
              <a:t>/</a:t>
            </a:r>
          </a:p>
          <a:p>
            <a:r>
              <a:rPr lang="en-US" dirty="0"/>
              <a:t>A Greek term for “ship master”.</a:t>
            </a:r>
          </a:p>
          <a:p>
            <a:r>
              <a:rPr lang="en-US" dirty="0"/>
              <a:t>Developed at/by Google.  </a:t>
            </a:r>
          </a:p>
          <a:p>
            <a:r>
              <a:rPr lang="en-US" dirty="0"/>
              <a:t>The third iteration of container management.</a:t>
            </a:r>
          </a:p>
          <a:p>
            <a:pPr lvl="1"/>
            <a:r>
              <a:rPr lang="en-US" dirty="0"/>
              <a:t>Daddy was Omega.</a:t>
            </a:r>
          </a:p>
          <a:p>
            <a:pPr lvl="1"/>
            <a:r>
              <a:rPr lang="en-US" dirty="0" err="1"/>
              <a:t>Grandaddy</a:t>
            </a:r>
            <a:r>
              <a:rPr lang="en-US" dirty="0"/>
              <a:t> was Borg.</a:t>
            </a:r>
          </a:p>
          <a:p>
            <a:r>
              <a:rPr lang="en-US" dirty="0"/>
              <a:t>Kubernetes is not a PaaS, just orchestration </a:t>
            </a:r>
            <a:br>
              <a:rPr lang="en-US" dirty="0"/>
            </a:br>
            <a:r>
              <a:rPr lang="en-US" dirty="0"/>
              <a:t>(Docker is the PaaS)</a:t>
            </a:r>
          </a:p>
          <a:p>
            <a:r>
              <a:rPr lang="en-US" dirty="0"/>
              <a:t>Kubernetes built to “planet scale”.</a:t>
            </a:r>
          </a:p>
          <a:p>
            <a:r>
              <a:rPr lang="en-US" dirty="0"/>
              <a:t>Google wants us to stop writing Kubernetes and use </a:t>
            </a:r>
            <a:r>
              <a:rPr lang="en-US" sz="2800" b="1" dirty="0"/>
              <a:t>k8s</a:t>
            </a:r>
            <a:r>
              <a:rPr lang="en-US" sz="2800" dirty="0"/>
              <a:t> </a:t>
            </a:r>
            <a:r>
              <a:rPr lang="en-US" dirty="0"/>
              <a:t>instead</a:t>
            </a:r>
          </a:p>
          <a:p>
            <a:r>
              <a:rPr lang="en-US" dirty="0"/>
              <a:t>100% Open source, written in Go</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16</a:t>
            </a:fld>
            <a:endParaRPr lang="en-US">
              <a:cs typeface="Tahoma" pitchFamily="34" charset="0"/>
            </a:endParaRPr>
          </a:p>
        </p:txBody>
      </p:sp>
    </p:spTree>
    <p:extLst>
      <p:ext uri="{BB962C8B-B14F-4D97-AF65-F5344CB8AC3E}">
        <p14:creationId xmlns:p14="http://schemas.microsoft.com/office/powerpoint/2010/main" val="349536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103F-EEDE-4AC8-8A35-A59DBA7E037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55AD67B0-0657-4767-A0F1-595C3D3BBFC8}"/>
              </a:ext>
            </a:extLst>
          </p:cNvPr>
          <p:cNvSpPr>
            <a:spLocks noGrp="1"/>
          </p:cNvSpPr>
          <p:nvPr>
            <p:ph type="sldNum" sz="quarter" idx="10"/>
          </p:nvPr>
        </p:nvSpPr>
        <p:spPr/>
        <p:txBody>
          <a:bodyPr/>
          <a:lstStyle/>
          <a:p>
            <a:pPr>
              <a:defRPr/>
            </a:pPr>
            <a:fld id="{5FB0844B-9FFB-45FD-84D4-30018196ECA8}" type="slidenum">
              <a:rPr lang="he-IL" smtClean="0"/>
              <a:pPr>
                <a:defRPr/>
              </a:pPr>
              <a:t>17</a:t>
            </a:fld>
            <a:endParaRPr lang="en-US">
              <a:cs typeface="Tahoma" pitchFamily="34" charset="0"/>
            </a:endParaRPr>
          </a:p>
        </p:txBody>
      </p:sp>
      <p:pic>
        <p:nvPicPr>
          <p:cNvPr id="5" name="Picture 4">
            <a:extLst>
              <a:ext uri="{FF2B5EF4-FFF2-40B4-BE49-F238E27FC236}">
                <a16:creationId xmlns:a16="http://schemas.microsoft.com/office/drawing/2014/main" id="{B38D34E2-E0FF-4899-A704-14D4B826E2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46" y="775916"/>
            <a:ext cx="12199046" cy="5638895"/>
          </a:xfrm>
          <a:prstGeom prst="rect">
            <a:avLst/>
          </a:prstGeom>
        </p:spPr>
      </p:pic>
    </p:spTree>
    <p:extLst>
      <p:ext uri="{BB962C8B-B14F-4D97-AF65-F5344CB8AC3E}">
        <p14:creationId xmlns:p14="http://schemas.microsoft.com/office/powerpoint/2010/main" val="3425332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a:xfrm>
            <a:off x="789709" y="838200"/>
            <a:ext cx="10792691" cy="5791202"/>
          </a:xfrm>
        </p:spPr>
        <p:txBody>
          <a:bodyPr/>
          <a:lstStyle/>
          <a:p>
            <a:r>
              <a:rPr lang="he-IL" altLang="he-IL" dirty="0" err="1">
                <a:solidFill>
                  <a:srgbClr val="3371E3"/>
                </a:solidFill>
                <a:latin typeface="Roboto"/>
                <a:hlinkClick r:id="rId3"/>
              </a:rPr>
              <a:t>Kubernetes</a:t>
            </a:r>
            <a:r>
              <a:rPr lang="he-IL" altLang="he-IL" dirty="0">
                <a:latin typeface="Roboto"/>
              </a:rPr>
              <a:t> </a:t>
            </a:r>
            <a:r>
              <a:rPr lang="he-IL" altLang="he-IL" dirty="0" err="1">
                <a:latin typeface="Roboto"/>
              </a:rPr>
              <a:t>is</a:t>
            </a:r>
            <a:r>
              <a:rPr lang="he-IL" altLang="he-IL" dirty="0">
                <a:latin typeface="Roboto"/>
              </a:rPr>
              <a:t> </a:t>
            </a:r>
            <a:r>
              <a:rPr lang="he-IL" altLang="he-IL" dirty="0" err="1">
                <a:latin typeface="Roboto"/>
              </a:rPr>
              <a:t>an</a:t>
            </a:r>
            <a:r>
              <a:rPr lang="he-IL" altLang="he-IL" dirty="0">
                <a:latin typeface="Roboto"/>
              </a:rPr>
              <a:t> </a:t>
            </a:r>
            <a:r>
              <a:rPr lang="he-IL" altLang="he-IL" dirty="0" err="1">
                <a:latin typeface="Roboto"/>
              </a:rPr>
              <a:t>open-source</a:t>
            </a:r>
            <a:r>
              <a:rPr lang="he-IL" altLang="he-IL" dirty="0">
                <a:latin typeface="Roboto"/>
              </a:rPr>
              <a:t> </a:t>
            </a:r>
            <a:r>
              <a:rPr lang="he-IL" altLang="he-IL" dirty="0" err="1">
                <a:latin typeface="Roboto"/>
              </a:rPr>
              <a:t>system</a:t>
            </a:r>
            <a:r>
              <a:rPr lang="he-IL" altLang="he-IL" dirty="0">
                <a:latin typeface="Roboto"/>
              </a:rPr>
              <a:t> </a:t>
            </a:r>
            <a:r>
              <a:rPr lang="he-IL" altLang="he-IL" dirty="0" err="1">
                <a:latin typeface="Roboto"/>
              </a:rPr>
              <a:t>for</a:t>
            </a:r>
            <a:r>
              <a:rPr lang="he-IL" altLang="he-IL" dirty="0">
                <a:latin typeface="Roboto"/>
              </a:rPr>
              <a:t> </a:t>
            </a:r>
            <a:r>
              <a:rPr lang="he-IL" altLang="he-IL" dirty="0" err="1">
                <a:latin typeface="Roboto"/>
              </a:rPr>
              <a:t>automating</a:t>
            </a:r>
            <a:r>
              <a:rPr lang="he-IL" altLang="he-IL" dirty="0">
                <a:latin typeface="Roboto"/>
              </a:rPr>
              <a:t> </a:t>
            </a:r>
            <a:r>
              <a:rPr lang="he-IL" altLang="he-IL" dirty="0" err="1">
                <a:latin typeface="Roboto"/>
              </a:rPr>
              <a:t>deployment</a:t>
            </a:r>
            <a:r>
              <a:rPr lang="he-IL" altLang="he-IL" dirty="0">
                <a:latin typeface="Roboto"/>
              </a:rPr>
              <a:t>, </a:t>
            </a:r>
            <a:r>
              <a:rPr lang="he-IL" altLang="he-IL" dirty="0" err="1">
                <a:latin typeface="Roboto"/>
              </a:rPr>
              <a:t>scaling</a:t>
            </a:r>
            <a:r>
              <a:rPr lang="he-IL" altLang="he-IL" dirty="0">
                <a:latin typeface="Roboto"/>
              </a:rPr>
              <a:t>, </a:t>
            </a:r>
            <a:r>
              <a:rPr lang="he-IL" altLang="he-IL" dirty="0" err="1">
                <a:latin typeface="Roboto"/>
              </a:rPr>
              <a:t>and</a:t>
            </a:r>
            <a:r>
              <a:rPr lang="he-IL" altLang="he-IL" dirty="0">
                <a:latin typeface="Roboto"/>
              </a:rPr>
              <a:t> </a:t>
            </a:r>
            <a:r>
              <a:rPr lang="he-IL" altLang="he-IL" dirty="0" err="1">
                <a:latin typeface="Roboto"/>
              </a:rPr>
              <a:t>management</a:t>
            </a:r>
            <a:r>
              <a:rPr lang="he-IL" altLang="he-IL" dirty="0">
                <a:latin typeface="Roboto"/>
              </a:rPr>
              <a:t> </a:t>
            </a:r>
            <a:r>
              <a:rPr lang="he-IL" altLang="he-IL" dirty="0" err="1">
                <a:latin typeface="Roboto"/>
              </a:rPr>
              <a:t>of</a:t>
            </a:r>
            <a:r>
              <a:rPr lang="he-IL" altLang="he-IL" dirty="0">
                <a:latin typeface="Roboto"/>
              </a:rPr>
              <a:t> </a:t>
            </a:r>
            <a:r>
              <a:rPr lang="he-IL" altLang="he-IL" dirty="0" err="1">
                <a:latin typeface="Roboto"/>
              </a:rPr>
              <a:t>containerized</a:t>
            </a:r>
            <a:r>
              <a:rPr lang="he-IL" altLang="he-IL" dirty="0">
                <a:latin typeface="Roboto"/>
              </a:rPr>
              <a:t> </a:t>
            </a:r>
            <a:r>
              <a:rPr lang="he-IL" altLang="he-IL" dirty="0" err="1">
                <a:latin typeface="Roboto"/>
              </a:rPr>
              <a:t>applications</a:t>
            </a:r>
            <a:r>
              <a:rPr lang="he-IL" altLang="he-IL" dirty="0">
                <a:latin typeface="Roboto"/>
              </a:rPr>
              <a:t>.</a:t>
            </a:r>
            <a:endParaRPr lang="en-US" altLang="he-IL" dirty="0">
              <a:latin typeface="Roboto"/>
            </a:endParaRPr>
          </a:p>
          <a:p>
            <a:endParaRPr lang="en-US" altLang="he-IL" dirty="0">
              <a:latin typeface="Roboto"/>
            </a:endParaRPr>
          </a:p>
          <a:p>
            <a:endParaRPr lang="en-US" altLang="he-IL" dirty="0">
              <a:latin typeface="Roboto"/>
            </a:endParaRPr>
          </a:p>
          <a:p>
            <a:endParaRPr lang="en-US" altLang="he-IL" dirty="0">
              <a:latin typeface="Roboto"/>
            </a:endParaRPr>
          </a:p>
          <a:p>
            <a:r>
              <a:rPr lang="en-US" dirty="0"/>
              <a:t>Planet Scale</a:t>
            </a:r>
          </a:p>
          <a:p>
            <a:pPr lvl="1"/>
            <a:r>
              <a:rPr lang="en-US" dirty="0"/>
              <a:t>Designed on the same principles that allows Google to run billions of containers a week, Kubernetes can scale without increasing your ops team.</a:t>
            </a:r>
          </a:p>
          <a:p>
            <a:r>
              <a:rPr lang="en-US" dirty="0"/>
              <a:t>Never Outgrow</a:t>
            </a:r>
          </a:p>
          <a:p>
            <a:pPr lvl="1"/>
            <a:r>
              <a:rPr lang="en-US" dirty="0"/>
              <a:t>Whether testing locally or running a global enterprise, Kubernetes flexibility grows with you to deliver your applications consistently and easily no matter how complex your need is	</a:t>
            </a:r>
            <a:endParaRPr lang="he-IL" altLang="he-IL" dirty="0">
              <a:latin typeface="Roboto"/>
            </a:endParaRPr>
          </a:p>
          <a:p>
            <a:r>
              <a:rPr lang="en-US" dirty="0"/>
              <a:t>Run Anywhere</a:t>
            </a:r>
          </a:p>
          <a:p>
            <a:pPr lvl="1"/>
            <a:r>
              <a:rPr lang="en-US" dirty="0" err="1"/>
              <a:t>on-premise</a:t>
            </a:r>
            <a:r>
              <a:rPr lang="en-US" dirty="0"/>
              <a:t>, hybrid, or public cloud infrastructure, letting you effortlessly move workloads to where it matters to you.	</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18</a:t>
            </a:fld>
            <a:endParaRPr lang="en-US">
              <a:cs typeface="Tahoma" pitchFamily="34" charset="0"/>
            </a:endParaRPr>
          </a:p>
        </p:txBody>
      </p:sp>
      <p:pic>
        <p:nvPicPr>
          <p:cNvPr id="9218" name="Picture 2" descr="https://kubernetes.io/images/flowe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54188" y="1600201"/>
            <a:ext cx="467677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850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Features</a:t>
            </a:r>
            <a:endParaRPr lang="he-IL"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828801" y="754594"/>
            <a:ext cx="8577695" cy="5874807"/>
          </a:xfrm>
          <a:prstGeom prst="rect">
            <a:avLst/>
          </a:prstGeom>
        </p:spPr>
      </p:pic>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19</a:t>
            </a:fld>
            <a:endParaRPr lang="en-US">
              <a:cs typeface="Tahoma" pitchFamily="34" charset="0"/>
            </a:endParaRPr>
          </a:p>
        </p:txBody>
      </p:sp>
    </p:spTree>
    <p:extLst>
      <p:ext uri="{BB962C8B-B14F-4D97-AF65-F5344CB8AC3E}">
        <p14:creationId xmlns:p14="http://schemas.microsoft.com/office/powerpoint/2010/main" val="61402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4294967295"/>
          </p:nvPr>
        </p:nvSpPr>
        <p:spPr>
          <a:xfrm>
            <a:off x="423111" y="890504"/>
            <a:ext cx="6122158" cy="5570454"/>
          </a:xfrm>
        </p:spPr>
        <p:txBody>
          <a:bodyPr>
            <a:normAutofit/>
          </a:bodyPr>
          <a:lstStyle/>
          <a:p>
            <a:pPr marL="0" indent="0" algn="l" rtl="0">
              <a:buNone/>
            </a:pPr>
            <a:r>
              <a:rPr lang="en-US" sz="2800" b="1" i="0" dirty="0">
                <a:solidFill>
                  <a:srgbClr val="222222"/>
                </a:solidFill>
                <a:effectLst/>
                <a:latin typeface="Arial" panose="020B0604020202020204" pitchFamily="34" charset="0"/>
              </a:rPr>
              <a:t>Day 1</a:t>
            </a:r>
          </a:p>
          <a:p>
            <a:pPr algn="l" rtl="0">
              <a:buFont typeface="+mj-lt"/>
              <a:buAutoNum type="arabicPeriod"/>
            </a:pPr>
            <a:r>
              <a:rPr lang="en-US" b="0" i="0" dirty="0">
                <a:solidFill>
                  <a:srgbClr val="222222"/>
                </a:solidFill>
                <a:effectLst/>
                <a:latin typeface="Arial" panose="020B0604020202020204" pitchFamily="34" charset="0"/>
              </a:rPr>
              <a:t>Introduction</a:t>
            </a:r>
          </a:p>
          <a:p>
            <a:pPr algn="l" rtl="0">
              <a:buFont typeface="+mj-lt"/>
              <a:buAutoNum type="arabicPeriod"/>
            </a:pPr>
            <a:r>
              <a:rPr lang="en-US" b="0" i="0" dirty="0">
                <a:solidFill>
                  <a:srgbClr val="222222"/>
                </a:solidFill>
                <a:effectLst/>
                <a:latin typeface="Arial" panose="020B0604020202020204" pitchFamily="34" charset="0"/>
              </a:rPr>
              <a:t>Recap/baseline of Docker containers</a:t>
            </a:r>
          </a:p>
          <a:p>
            <a:pPr algn="l" rtl="0">
              <a:buFont typeface="+mj-lt"/>
              <a:buAutoNum type="arabicPeriod"/>
            </a:pPr>
            <a:r>
              <a:rPr lang="en-US" b="0" i="0" dirty="0">
                <a:solidFill>
                  <a:srgbClr val="222222"/>
                </a:solidFill>
                <a:effectLst/>
                <a:latin typeface="Arial" panose="020B0604020202020204" pitchFamily="34" charset="0"/>
              </a:rPr>
              <a:t>K8s components and architecture (HL)</a:t>
            </a:r>
          </a:p>
          <a:p>
            <a:pPr algn="l" rtl="0">
              <a:buFont typeface="+mj-lt"/>
              <a:buAutoNum type="arabicPeriod"/>
            </a:pPr>
            <a:r>
              <a:rPr lang="en-US" b="0" i="0" dirty="0">
                <a:solidFill>
                  <a:srgbClr val="222222"/>
                </a:solidFill>
                <a:effectLst/>
                <a:latin typeface="Arial" panose="020B0604020202020204" pitchFamily="34" charset="0"/>
              </a:rPr>
              <a:t>Interacting with Kubernetes </a:t>
            </a:r>
          </a:p>
          <a:p>
            <a:pPr algn="l" rtl="0">
              <a:buFont typeface="+mj-lt"/>
              <a:buAutoNum type="arabicPeriod"/>
            </a:pPr>
            <a:endParaRPr lang="en-US" b="0" i="0" dirty="0">
              <a:solidFill>
                <a:srgbClr val="222222"/>
              </a:solidFill>
              <a:effectLst/>
              <a:latin typeface="Arial" panose="020B0604020202020204" pitchFamily="34" charset="0"/>
            </a:endParaRPr>
          </a:p>
          <a:p>
            <a:pPr marL="0" indent="0">
              <a:buNone/>
            </a:pPr>
            <a:r>
              <a:rPr lang="en-US" sz="2800" b="1" dirty="0">
                <a:solidFill>
                  <a:srgbClr val="222222"/>
                </a:solidFill>
                <a:latin typeface="Arial" panose="020B0604020202020204" pitchFamily="34" charset="0"/>
              </a:rPr>
              <a:t>Day 2</a:t>
            </a:r>
          </a:p>
          <a:p>
            <a:pPr algn="l" rtl="0">
              <a:buFont typeface="+mj-lt"/>
              <a:buAutoNum type="arabicPeriod"/>
            </a:pPr>
            <a:r>
              <a:rPr lang="en-US" b="0" i="0" dirty="0">
                <a:solidFill>
                  <a:srgbClr val="222222"/>
                </a:solidFill>
                <a:effectLst/>
                <a:latin typeface="Arial" panose="020B0604020202020204" pitchFamily="34" charset="0"/>
              </a:rPr>
              <a:t>Pods, Deployments &amp; Workloads </a:t>
            </a:r>
          </a:p>
          <a:p>
            <a:pPr algn="l" rtl="0">
              <a:buFont typeface="+mj-lt"/>
              <a:buAutoNum type="arabicPeriod"/>
            </a:pPr>
            <a:r>
              <a:rPr lang="en-US" dirty="0">
                <a:solidFill>
                  <a:srgbClr val="222222"/>
                </a:solidFill>
                <a:latin typeface="Arial" panose="020B0604020202020204" pitchFamily="34" charset="0"/>
              </a:rPr>
              <a:t>Networking in Kubernetes </a:t>
            </a:r>
          </a:p>
          <a:p>
            <a:pPr algn="l" rtl="0">
              <a:buFont typeface="+mj-lt"/>
              <a:buAutoNum type="arabicPeriod"/>
            </a:pPr>
            <a:r>
              <a:rPr lang="en-US" b="0" i="0" dirty="0">
                <a:solidFill>
                  <a:srgbClr val="222222"/>
                </a:solidFill>
                <a:effectLst/>
                <a:latin typeface="Arial" panose="020B0604020202020204" pitchFamily="34" charset="0"/>
              </a:rPr>
              <a:t>Storage &amp; Configuration </a:t>
            </a:r>
          </a:p>
          <a:p>
            <a:pPr algn="l" rtl="0">
              <a:buFont typeface="+mj-lt"/>
              <a:buAutoNum type="arabicPeriod"/>
            </a:pPr>
            <a:r>
              <a:rPr lang="en-US" dirty="0">
                <a:solidFill>
                  <a:srgbClr val="222222"/>
                </a:solidFill>
                <a:latin typeface="Arial" panose="020B0604020202020204" pitchFamily="34" charset="0"/>
              </a:rPr>
              <a:t>Scaling &amp; Auto-scaling </a:t>
            </a:r>
            <a:endParaRPr lang="en-US" dirty="0"/>
          </a:p>
        </p:txBody>
      </p:sp>
      <p:sp>
        <p:nvSpPr>
          <p:cNvPr id="4" name="Rectangle 3"/>
          <p:cNvSpPr/>
          <p:nvPr/>
        </p:nvSpPr>
        <p:spPr>
          <a:xfrm>
            <a:off x="838200" y="2320119"/>
            <a:ext cx="6122158" cy="477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A9CD898-41C0-B3D8-A7B7-492B4B48B251}"/>
              </a:ext>
            </a:extLst>
          </p:cNvPr>
          <p:cNvSpPr txBox="1">
            <a:spLocks/>
          </p:cNvSpPr>
          <p:nvPr/>
        </p:nvSpPr>
        <p:spPr bwMode="auto">
          <a:xfrm>
            <a:off x="6742268" y="890504"/>
            <a:ext cx="6122158" cy="5570454"/>
          </a:xfrm>
          <a:prstGeom prst="rect">
            <a:avLst/>
          </a:prstGeom>
          <a:noFill/>
          <a:ln w="12700">
            <a:noFill/>
            <a:miter lim="800000"/>
            <a:headEnd type="none" w="sm" len="sm"/>
            <a:tailEnd type="none" w="sm" len="sm"/>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CC0099"/>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2B82"/>
              </a:buClr>
              <a:buFont typeface="Wingdings" pitchFamily="2" charset="2"/>
              <a:buChar char="§"/>
              <a:defRPr sz="2000">
                <a:solidFill>
                  <a:schemeClr val="tx1"/>
                </a:solidFill>
                <a:latin typeface="+mn-lt"/>
                <a:cs typeface="+mn-cs"/>
              </a:defRPr>
            </a:lvl2pPr>
            <a:lvl3pPr marL="1143000" indent="-228600" algn="l" rtl="0" eaLnBrk="0" fontAlgn="base" hangingPunct="0">
              <a:spcBef>
                <a:spcPct val="20000"/>
              </a:spcBef>
              <a:spcAft>
                <a:spcPct val="0"/>
              </a:spcAft>
              <a:buClr>
                <a:srgbClr val="009900"/>
              </a:buClr>
              <a:buFont typeface="Wingdings" pitchFamily="2" charset="2"/>
              <a:buChar char="§"/>
              <a:defRPr>
                <a:solidFill>
                  <a:schemeClr val="tx1"/>
                </a:solidFill>
                <a:latin typeface="+mn-lt"/>
                <a:cs typeface="+mn-cs"/>
              </a:defRPr>
            </a:lvl3pPr>
            <a:lvl4pPr marL="1600200" indent="-228600" algn="l" rtl="0" eaLnBrk="0" fontAlgn="base" hangingPunct="0">
              <a:spcBef>
                <a:spcPct val="20000"/>
              </a:spcBef>
              <a:spcAft>
                <a:spcPct val="0"/>
              </a:spcAft>
              <a:buClr>
                <a:srgbClr val="FF0000"/>
              </a:buClr>
              <a:buFont typeface="Wingdings" pitchFamily="2" charset="2"/>
              <a:buChar char="§"/>
              <a:defRPr sz="1600">
                <a:solidFill>
                  <a:schemeClr val="tx1"/>
                </a:solidFill>
                <a:latin typeface="+mn-lt"/>
                <a:cs typeface="+mn-cs"/>
              </a:defRPr>
            </a:lvl4pPr>
            <a:lvl5pPr marL="2057400" indent="-228600" algn="l" rtl="0" eaLnBrk="0" fontAlgn="base" hangingPunct="0">
              <a:spcBef>
                <a:spcPct val="20000"/>
              </a:spcBef>
              <a:spcAft>
                <a:spcPct val="0"/>
              </a:spcAft>
              <a:buClr>
                <a:srgbClr val="CC0099"/>
              </a:buClr>
              <a:buFont typeface="Wingdings" pitchFamily="2" charset="2"/>
              <a:buChar char="§"/>
              <a:defRPr sz="1600">
                <a:solidFill>
                  <a:schemeClr val="tx1"/>
                </a:solidFill>
                <a:latin typeface="+mn-lt"/>
                <a:cs typeface="+mn-cs"/>
              </a:defRPr>
            </a:lvl5pPr>
            <a:lvl6pPr marL="2514600" indent="-228600" algn="l" rtl="0" fontAlgn="base">
              <a:spcBef>
                <a:spcPct val="20000"/>
              </a:spcBef>
              <a:spcAft>
                <a:spcPct val="0"/>
              </a:spcAft>
              <a:buClr>
                <a:srgbClr val="CC0099"/>
              </a:buClr>
              <a:buFont typeface="Wingdings" pitchFamily="2" charset="2"/>
              <a:buChar char="§"/>
              <a:defRPr sz="1600">
                <a:solidFill>
                  <a:schemeClr val="tx1"/>
                </a:solidFill>
                <a:latin typeface="+mn-lt"/>
                <a:cs typeface="+mn-cs"/>
              </a:defRPr>
            </a:lvl6pPr>
            <a:lvl7pPr marL="2971800" indent="-228600" algn="l" rtl="0" fontAlgn="base">
              <a:spcBef>
                <a:spcPct val="20000"/>
              </a:spcBef>
              <a:spcAft>
                <a:spcPct val="0"/>
              </a:spcAft>
              <a:buClr>
                <a:srgbClr val="CC0099"/>
              </a:buClr>
              <a:buFont typeface="Wingdings" pitchFamily="2" charset="2"/>
              <a:buChar char="§"/>
              <a:defRPr sz="1600">
                <a:solidFill>
                  <a:schemeClr val="tx1"/>
                </a:solidFill>
                <a:latin typeface="+mn-lt"/>
                <a:cs typeface="+mn-cs"/>
              </a:defRPr>
            </a:lvl7pPr>
            <a:lvl8pPr marL="3429000" indent="-228600" algn="l" rtl="0" fontAlgn="base">
              <a:spcBef>
                <a:spcPct val="20000"/>
              </a:spcBef>
              <a:spcAft>
                <a:spcPct val="0"/>
              </a:spcAft>
              <a:buClr>
                <a:srgbClr val="CC0099"/>
              </a:buClr>
              <a:buFont typeface="Wingdings" pitchFamily="2" charset="2"/>
              <a:buChar char="§"/>
              <a:defRPr sz="1600">
                <a:solidFill>
                  <a:schemeClr val="tx1"/>
                </a:solidFill>
                <a:latin typeface="+mn-lt"/>
                <a:cs typeface="+mn-cs"/>
              </a:defRPr>
            </a:lvl8pPr>
            <a:lvl9pPr marL="3886200" indent="-228600" algn="l" rtl="0" fontAlgn="base">
              <a:spcBef>
                <a:spcPct val="20000"/>
              </a:spcBef>
              <a:spcAft>
                <a:spcPct val="0"/>
              </a:spcAft>
              <a:buClr>
                <a:srgbClr val="CC0099"/>
              </a:buClr>
              <a:buFont typeface="Wingdings" pitchFamily="2" charset="2"/>
              <a:buChar char="§"/>
              <a:defRPr sz="1600">
                <a:solidFill>
                  <a:schemeClr val="tx1"/>
                </a:solidFill>
                <a:latin typeface="+mn-lt"/>
                <a:cs typeface="+mn-cs"/>
              </a:defRPr>
            </a:lvl9pPr>
          </a:lstStyle>
          <a:p>
            <a:pPr marL="0" indent="0">
              <a:buFont typeface="Wingdings" pitchFamily="2" charset="2"/>
              <a:buNone/>
            </a:pPr>
            <a:r>
              <a:rPr lang="en-US" sz="2800" b="1" kern="0" dirty="0">
                <a:solidFill>
                  <a:srgbClr val="222222"/>
                </a:solidFill>
                <a:latin typeface="Arial" panose="020B0604020202020204" pitchFamily="34" charset="0"/>
              </a:rPr>
              <a:t>Day 3</a:t>
            </a:r>
          </a:p>
          <a:p>
            <a:pPr>
              <a:buFont typeface="+mj-lt"/>
              <a:buAutoNum type="arabicPeriod"/>
            </a:pPr>
            <a:r>
              <a:rPr lang="en-US" kern="0" dirty="0">
                <a:solidFill>
                  <a:srgbClr val="222222"/>
                </a:solidFill>
                <a:latin typeface="Arial" panose="020B0604020202020204" pitchFamily="34" charset="0"/>
              </a:rPr>
              <a:t>Hands-on AWS EKS</a:t>
            </a:r>
          </a:p>
          <a:p>
            <a:pPr>
              <a:buFont typeface="+mj-lt"/>
              <a:buAutoNum type="arabicPeriod"/>
            </a:pPr>
            <a:endParaRPr lang="en-US" kern="0" dirty="0">
              <a:solidFill>
                <a:srgbClr val="222222"/>
              </a:solidFill>
              <a:latin typeface="Arial" panose="020B0604020202020204" pitchFamily="34" charset="0"/>
            </a:endParaRPr>
          </a:p>
          <a:p>
            <a:pPr marL="0" indent="0">
              <a:buFont typeface="Wingdings" pitchFamily="2" charset="2"/>
              <a:buNone/>
            </a:pPr>
            <a:r>
              <a:rPr lang="en-US" sz="2800" b="1" kern="0" dirty="0">
                <a:solidFill>
                  <a:srgbClr val="222222"/>
                </a:solidFill>
                <a:latin typeface="Arial" panose="020B0604020202020204" pitchFamily="34" charset="0"/>
              </a:rPr>
              <a:t>Day 4 (TBD)</a:t>
            </a:r>
          </a:p>
          <a:p>
            <a:pPr>
              <a:buFont typeface="+mj-lt"/>
              <a:buAutoNum type="arabicPeriod"/>
            </a:pPr>
            <a:r>
              <a:rPr lang="en-US" kern="0" dirty="0">
                <a:solidFill>
                  <a:srgbClr val="222222"/>
                </a:solidFill>
                <a:latin typeface="Arial" panose="020B0604020202020204" pitchFamily="34" charset="0"/>
              </a:rPr>
              <a:t>Observability &amp; Monitoring </a:t>
            </a:r>
          </a:p>
          <a:p>
            <a:pPr>
              <a:buFont typeface="+mj-lt"/>
              <a:buAutoNum type="arabicPeriod"/>
            </a:pPr>
            <a:r>
              <a:rPr lang="en-US" kern="0" dirty="0"/>
              <a:t>Security &amp; RBAC </a:t>
            </a:r>
          </a:p>
          <a:p>
            <a:pPr>
              <a:buFont typeface="+mj-lt"/>
              <a:buAutoNum type="arabicPeriod"/>
            </a:pPr>
            <a:r>
              <a:rPr lang="en-US" kern="0" dirty="0"/>
              <a:t>Helm – Package Management </a:t>
            </a:r>
          </a:p>
        </p:txBody>
      </p:sp>
    </p:spTree>
    <p:extLst>
      <p:ext uri="{BB962C8B-B14F-4D97-AF65-F5344CB8AC3E}">
        <p14:creationId xmlns:p14="http://schemas.microsoft.com/office/powerpoint/2010/main" val="3969426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Layout</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20</a:t>
            </a:fld>
            <a:endParaRPr lang="en-US">
              <a:cs typeface="Tahoma" pitchFamily="34" charset="0"/>
            </a:endParaRPr>
          </a:p>
        </p:txBody>
      </p:sp>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8832" y="865310"/>
            <a:ext cx="12183168" cy="550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301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a:t>
            </a:r>
            <a:endParaRPr lang="he-IL" dirty="0"/>
          </a:p>
        </p:txBody>
      </p:sp>
      <p:sp>
        <p:nvSpPr>
          <p:cNvPr id="3" name="Content Placeholder 2"/>
          <p:cNvSpPr>
            <a:spLocks noGrp="1"/>
          </p:cNvSpPr>
          <p:nvPr>
            <p:ph idx="1"/>
          </p:nvPr>
        </p:nvSpPr>
        <p:spPr/>
        <p:txBody>
          <a:bodyPr/>
          <a:lstStyle/>
          <a:p>
            <a:pPr marL="347472" indent="-347472" algn="l" rtl="0" eaLnBrk="0" hangingPunct="0">
              <a:lnSpc>
                <a:spcPct val="150000"/>
              </a:lnSpc>
              <a:spcBef>
                <a:spcPts val="0"/>
              </a:spcBef>
              <a:buFont typeface="Arial" panose="020B0604020202020204" pitchFamily="34" charset="0"/>
              <a:buChar char="•"/>
            </a:pPr>
            <a:r>
              <a:rPr lang="en-US" sz="2400" b="1" dirty="0">
                <a:solidFill>
                  <a:srgbClr val="000000"/>
                </a:solidFill>
                <a:effectLst/>
                <a:latin typeface="Tahoma" panose="020B0604030504040204" pitchFamily="34" charset="0"/>
              </a:rPr>
              <a:t>API Server</a:t>
            </a:r>
            <a:r>
              <a:rPr lang="en-US" sz="2400" dirty="0">
                <a:solidFill>
                  <a:srgbClr val="000000"/>
                </a:solidFill>
                <a:effectLst/>
                <a:latin typeface="Tahoma" panose="020B0604030504040204" pitchFamily="34" charset="0"/>
              </a:rPr>
              <a:t>—Almost all components on both the master and nodes perform their functions by issuing API requests, which are processed by the </a:t>
            </a:r>
            <a:r>
              <a:rPr lang="en-US" sz="2400" i="1" dirty="0">
                <a:solidFill>
                  <a:srgbClr val="000000"/>
                </a:solidFill>
                <a:effectLst/>
                <a:latin typeface="Tahoma" panose="020B0604030504040204" pitchFamily="34" charset="0"/>
              </a:rPr>
              <a:t>API Server</a:t>
            </a:r>
            <a:r>
              <a:rPr lang="en-US" sz="2400" dirty="0">
                <a:solidFill>
                  <a:srgbClr val="000000"/>
                </a:solidFill>
                <a:effectLst/>
                <a:latin typeface="Tahoma" panose="020B0604030504040204" pitchFamily="34" charset="0"/>
              </a:rPr>
              <a:t> operating on the master node.</a:t>
            </a:r>
          </a:p>
          <a:p>
            <a:pPr marL="347472" indent="-347472" algn="l" rtl="0" eaLnBrk="0" hangingPunct="0">
              <a:lnSpc>
                <a:spcPct val="150000"/>
              </a:lnSpc>
              <a:spcBef>
                <a:spcPts val="0"/>
              </a:spcBef>
              <a:buFont typeface="Arial" panose="020B0604020202020204" pitchFamily="34" charset="0"/>
              <a:buChar char="•"/>
            </a:pPr>
            <a:r>
              <a:rPr lang="en-US" sz="2400" b="1" dirty="0" err="1">
                <a:solidFill>
                  <a:srgbClr val="000000"/>
                </a:solidFill>
                <a:effectLst/>
                <a:latin typeface="Tahoma" panose="020B0604030504040204" pitchFamily="34" charset="0"/>
              </a:rPr>
              <a:t>Etcd</a:t>
            </a:r>
            <a:r>
              <a:rPr lang="en-US" sz="2400" dirty="0">
                <a:solidFill>
                  <a:srgbClr val="000000"/>
                </a:solidFill>
                <a:effectLst/>
                <a:latin typeface="Tahoma" panose="020B0604030504040204" pitchFamily="34" charset="0"/>
              </a:rPr>
              <a:t>—</a:t>
            </a:r>
            <a:r>
              <a:rPr lang="en-US" sz="2400" i="1" dirty="0" err="1">
                <a:solidFill>
                  <a:srgbClr val="000000"/>
                </a:solidFill>
                <a:effectLst/>
                <a:latin typeface="Tahoma" panose="020B0604030504040204" pitchFamily="34" charset="0"/>
              </a:rPr>
              <a:t>Etcd</a:t>
            </a:r>
            <a:r>
              <a:rPr lang="en-US" sz="2400" dirty="0">
                <a:solidFill>
                  <a:srgbClr val="000000"/>
                </a:solidFill>
                <a:effectLst/>
                <a:latin typeface="Tahoma" panose="020B0604030504040204" pitchFamily="34" charset="0"/>
              </a:rPr>
              <a:t> is a service responsible for maintaining and replicating the cluster's current configuration and operational state. It functions as a lightweight distributed key-value store and was originally developed as part of the CoreOS project.</a:t>
            </a:r>
          </a:p>
          <a:p>
            <a:pPr marL="347472" indent="-347472" algn="l" rtl="0" eaLnBrk="0" hangingPunct="0">
              <a:lnSpc>
                <a:spcPct val="150000"/>
              </a:lnSpc>
              <a:spcBef>
                <a:spcPts val="0"/>
              </a:spcBef>
              <a:buFont typeface="Arial" panose="020B0604020202020204" pitchFamily="34" charset="0"/>
              <a:buChar char="•"/>
            </a:pPr>
            <a:r>
              <a:rPr lang="en-US" sz="2400" b="1" dirty="0">
                <a:solidFill>
                  <a:srgbClr val="000000"/>
                </a:solidFill>
                <a:effectLst/>
                <a:latin typeface="Tahoma" panose="020B0604030504040204" pitchFamily="34" charset="0"/>
              </a:rPr>
              <a:t>Scheduler and Controller Manager</a:t>
            </a:r>
            <a:r>
              <a:rPr lang="en-US" sz="2400" dirty="0">
                <a:solidFill>
                  <a:srgbClr val="000000"/>
                </a:solidFill>
                <a:effectLst/>
                <a:latin typeface="Tahoma" panose="020B0604030504040204" pitchFamily="34" charset="0"/>
              </a:rPr>
              <a:t>—These components are responsible for assigning containers (specifically pods) to appropriate nodes. They also ensure that the desired number of pods remains running consistently.</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21</a:t>
            </a:fld>
            <a:endParaRPr lang="en-US">
              <a:cs typeface="Tahoma" pitchFamily="34" charset="0"/>
            </a:endParaRPr>
          </a:p>
        </p:txBody>
      </p:sp>
    </p:spTree>
    <p:extLst>
      <p:ext uri="{BB962C8B-B14F-4D97-AF65-F5344CB8AC3E}">
        <p14:creationId xmlns:p14="http://schemas.microsoft.com/office/powerpoint/2010/main" val="1512038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a:t>
            </a:r>
            <a:endParaRPr lang="he-IL" dirty="0"/>
          </a:p>
        </p:txBody>
      </p:sp>
      <p:sp>
        <p:nvSpPr>
          <p:cNvPr id="3" name="Content Placeholder 2"/>
          <p:cNvSpPr>
            <a:spLocks noGrp="1"/>
          </p:cNvSpPr>
          <p:nvPr>
            <p:ph idx="1"/>
          </p:nvPr>
        </p:nvSpPr>
        <p:spPr>
          <a:xfrm>
            <a:off x="254000" y="838200"/>
            <a:ext cx="11480800" cy="5638800"/>
          </a:xfrm>
        </p:spPr>
        <p:txBody>
          <a:bodyPr/>
          <a:lstStyle/>
          <a:p>
            <a:pPr marL="347472" indent="-347472" algn="l" rtl="0" eaLnBrk="0" hangingPunct="0">
              <a:lnSpc>
                <a:spcPct val="150000"/>
              </a:lnSpc>
              <a:spcBef>
                <a:spcPts val="576"/>
              </a:spcBef>
              <a:buFont typeface="Arial" panose="020B0604020202020204" pitchFamily="34" charset="0"/>
              <a:buChar char="•"/>
            </a:pPr>
            <a:r>
              <a:rPr lang="en-US" sz="2400" b="1" dirty="0" err="1">
                <a:solidFill>
                  <a:srgbClr val="000000"/>
                </a:solidFill>
                <a:effectLst/>
                <a:latin typeface="Tahoma" panose="020B0604030504040204" pitchFamily="34" charset="0"/>
              </a:rPr>
              <a:t>Kubelet</a:t>
            </a:r>
            <a:r>
              <a:rPr lang="en-US" sz="2400" dirty="0">
                <a:solidFill>
                  <a:srgbClr val="000000"/>
                </a:solidFill>
                <a:effectLst/>
                <a:latin typeface="Tahoma" panose="020B0604030504040204" pitchFamily="34" charset="0"/>
              </a:rPr>
              <a:t> - A dedicated background service running on each node, responsible for executing commands from the master to create, delete, and monitor containers on that specific host.</a:t>
            </a:r>
          </a:p>
          <a:p>
            <a:pPr marL="347472" indent="-347472" algn="l" rtl="0" eaLnBrk="0" hangingPunct="0">
              <a:lnSpc>
                <a:spcPct val="150000"/>
              </a:lnSpc>
              <a:spcBef>
                <a:spcPts val="576"/>
              </a:spcBef>
              <a:buFont typeface="Arial" panose="020B0604020202020204" pitchFamily="34" charset="0"/>
              <a:buChar char="•"/>
            </a:pPr>
            <a:r>
              <a:rPr lang="en-US" sz="2400" b="1" dirty="0">
                <a:solidFill>
                  <a:srgbClr val="000000"/>
                </a:solidFill>
                <a:effectLst/>
                <a:latin typeface="Tahoma" panose="020B0604030504040204" pitchFamily="34" charset="0"/>
              </a:rPr>
              <a:t>Proxy</a:t>
            </a:r>
            <a:r>
              <a:rPr lang="en-US" sz="2400" dirty="0">
                <a:solidFill>
                  <a:srgbClr val="000000"/>
                </a:solidFill>
                <a:effectLst/>
                <a:latin typeface="Tahoma" panose="020B0604030504040204" pitchFamily="34" charset="0"/>
              </a:rPr>
              <a:t> - A basic network proxy that decouples the IP address of a target container from the service name it offers.</a:t>
            </a:r>
          </a:p>
          <a:p>
            <a:pPr marL="347472" indent="-347472" algn="l" rtl="0" eaLnBrk="0" hangingPunct="0">
              <a:lnSpc>
                <a:spcPct val="150000"/>
              </a:lnSpc>
              <a:spcBef>
                <a:spcPts val="576"/>
              </a:spcBef>
              <a:buFont typeface="Arial" panose="020B0604020202020204" pitchFamily="34" charset="0"/>
              <a:buChar char="•"/>
            </a:pPr>
            <a:r>
              <a:rPr lang="en-US" sz="2400" b="1" dirty="0" err="1">
                <a:solidFill>
                  <a:srgbClr val="000000"/>
                </a:solidFill>
                <a:effectLst/>
                <a:latin typeface="Tahoma" panose="020B0604030504040204" pitchFamily="34" charset="0"/>
              </a:rPr>
              <a:t>cAdvisor</a:t>
            </a:r>
            <a:r>
              <a:rPr lang="en-US" sz="2400" b="1" dirty="0">
                <a:solidFill>
                  <a:srgbClr val="000000"/>
                </a:solidFill>
                <a:effectLst/>
                <a:latin typeface="Tahoma" panose="020B0604030504040204" pitchFamily="34" charset="0"/>
              </a:rPr>
              <a:t> (optional)</a:t>
            </a:r>
            <a:r>
              <a:rPr lang="en-US" sz="2400" dirty="0">
                <a:solidFill>
                  <a:srgbClr val="000000"/>
                </a:solidFill>
                <a:effectLst/>
                <a:latin typeface="Tahoma" panose="020B0604030504040204" pitchFamily="34" charset="0"/>
              </a:rPr>
              <a:t> - Container Advisor is a specialized daemon that gathers, aggregates, analyzes, and exports data about active containers, including resource isolation details, historical usage, and essential network metrics.</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22</a:t>
            </a:fld>
            <a:endParaRPr lang="en-US">
              <a:cs typeface="Tahoma" pitchFamily="34" charset="0"/>
            </a:endParaRPr>
          </a:p>
        </p:txBody>
      </p:sp>
    </p:spTree>
    <p:extLst>
      <p:ext uri="{BB962C8B-B14F-4D97-AF65-F5344CB8AC3E}">
        <p14:creationId xmlns:p14="http://schemas.microsoft.com/office/powerpoint/2010/main" val="21980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endParaRPr lang="he-IL" dirty="0"/>
          </a:p>
        </p:txBody>
      </p:sp>
      <p:sp>
        <p:nvSpPr>
          <p:cNvPr id="3" name="Content Placeholder 2"/>
          <p:cNvSpPr>
            <a:spLocks noGrp="1"/>
          </p:cNvSpPr>
          <p:nvPr>
            <p:ph idx="1"/>
          </p:nvPr>
        </p:nvSpPr>
        <p:spPr>
          <a:xfrm>
            <a:off x="1762125" y="838200"/>
            <a:ext cx="8610600" cy="1828800"/>
          </a:xfrm>
        </p:spPr>
        <p:txBody>
          <a:bodyPr/>
          <a:lstStyle/>
          <a:p>
            <a:r>
              <a:rPr lang="en-US" dirty="0"/>
              <a:t>A </a:t>
            </a:r>
            <a:r>
              <a:rPr lang="en-US" i="1" dirty="0"/>
              <a:t>pod </a:t>
            </a:r>
            <a:r>
              <a:rPr lang="en-US" dirty="0"/>
              <a:t>is a collection of containers and volumes that are bundled and scheduled together because they share a common resource, usually </a:t>
            </a:r>
            <a:r>
              <a:rPr lang="en-US" b="1" dirty="0"/>
              <a:t>a filesystem </a:t>
            </a:r>
            <a:r>
              <a:rPr lang="en-US" dirty="0"/>
              <a:t>or </a:t>
            </a:r>
            <a:r>
              <a:rPr lang="en-US" b="1" dirty="0"/>
              <a:t>IP address</a:t>
            </a:r>
            <a:r>
              <a:rPr lang="en-US" dirty="0"/>
              <a:t>.</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23</a:t>
            </a:fld>
            <a:endParaRPr lang="en-US">
              <a:cs typeface="Tahoma"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48289" y="2209800"/>
            <a:ext cx="424815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96440" y="2209801"/>
            <a:ext cx="4865873" cy="4332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690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76200"/>
            <a:ext cx="8224935" cy="1143000"/>
          </a:xfrm>
        </p:spPr>
        <p:txBody>
          <a:bodyPr/>
          <a:lstStyle/>
          <a:p>
            <a:r>
              <a:rPr lang="en-US" i="1" dirty="0"/>
              <a:t>Why not just run multiple programs</a:t>
            </a:r>
            <a:br>
              <a:rPr lang="en-US" i="1" dirty="0"/>
            </a:br>
            <a:r>
              <a:rPr lang="en-US" i="1" dirty="0"/>
              <a:t> in a single (Docker) container?</a:t>
            </a:r>
            <a:endParaRPr lang="he-IL" dirty="0"/>
          </a:p>
        </p:txBody>
      </p:sp>
      <p:sp>
        <p:nvSpPr>
          <p:cNvPr id="3" name="Content Placeholder 2"/>
          <p:cNvSpPr>
            <a:spLocks noGrp="1"/>
          </p:cNvSpPr>
          <p:nvPr>
            <p:ph idx="1"/>
          </p:nvPr>
        </p:nvSpPr>
        <p:spPr>
          <a:xfrm>
            <a:off x="475861" y="1595534"/>
            <a:ext cx="11215396" cy="4730621"/>
          </a:xfrm>
        </p:spPr>
        <p:txBody>
          <a:bodyPr/>
          <a:lstStyle/>
          <a:p>
            <a:r>
              <a:rPr lang="en-US" b="1" dirty="0"/>
              <a:t>Transparency</a:t>
            </a:r>
            <a:r>
              <a:rPr lang="en-US" dirty="0"/>
              <a:t>. Making the containers within the pod visible to the infrastructure enables the infrastructure to provide services to those containers, such as process management and resource monitoring. This facilitates several conveniences for users.</a:t>
            </a:r>
          </a:p>
          <a:p>
            <a:r>
              <a:rPr lang="en-US" b="1" dirty="0"/>
              <a:t>Decoupling</a:t>
            </a:r>
            <a:r>
              <a:rPr lang="en-US" dirty="0"/>
              <a:t> software dependencies. The individual containers may be versioned, rebuilt and redeployed independently. Kubernetes may even support live updates of individual containers someday.</a:t>
            </a:r>
          </a:p>
          <a:p>
            <a:r>
              <a:rPr lang="en-US" b="1" dirty="0"/>
              <a:t>Ease of use</a:t>
            </a:r>
            <a:r>
              <a:rPr lang="en-US" dirty="0"/>
              <a:t>. Users don’t need to run their own process managers, worry about signal and exit-code propagation, etc.</a:t>
            </a:r>
          </a:p>
          <a:p>
            <a:r>
              <a:rPr lang="en-US" b="1" dirty="0"/>
              <a:t>Efficiency</a:t>
            </a:r>
            <a:r>
              <a:rPr lang="en-US" dirty="0"/>
              <a:t>. Because the infrastructure takes on more responsibility, containers can be lighter weight.</a:t>
            </a:r>
          </a:p>
          <a:p>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24</a:t>
            </a:fld>
            <a:endParaRPr lang="en-US">
              <a:cs typeface="Tahoma" pitchFamily="34" charset="0"/>
            </a:endParaRPr>
          </a:p>
        </p:txBody>
      </p:sp>
    </p:spTree>
    <p:extLst>
      <p:ext uri="{BB962C8B-B14F-4D97-AF65-F5344CB8AC3E}">
        <p14:creationId xmlns:p14="http://schemas.microsoft.com/office/powerpoint/2010/main" val="647584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E193-2364-0DFC-45CB-77AF037713CB}"/>
              </a:ext>
            </a:extLst>
          </p:cNvPr>
          <p:cNvSpPr>
            <a:spLocks noGrp="1"/>
          </p:cNvSpPr>
          <p:nvPr>
            <p:ph type="title"/>
          </p:nvPr>
        </p:nvSpPr>
        <p:spPr/>
        <p:txBody>
          <a:bodyPr/>
          <a:lstStyle/>
          <a:p>
            <a:r>
              <a:rPr lang="en-US" dirty="0"/>
              <a:t>Containers per pod best practice </a:t>
            </a:r>
          </a:p>
        </p:txBody>
      </p:sp>
      <p:sp>
        <p:nvSpPr>
          <p:cNvPr id="3" name="Content Placeholder 2">
            <a:extLst>
              <a:ext uri="{FF2B5EF4-FFF2-40B4-BE49-F238E27FC236}">
                <a16:creationId xmlns:a16="http://schemas.microsoft.com/office/drawing/2014/main" id="{534B6469-F7E8-2596-7040-6C98715F3815}"/>
              </a:ext>
            </a:extLst>
          </p:cNvPr>
          <p:cNvSpPr>
            <a:spLocks noGrp="1"/>
          </p:cNvSpPr>
          <p:nvPr>
            <p:ph idx="1"/>
          </p:nvPr>
        </p:nvSpPr>
        <p:spPr>
          <a:xfrm>
            <a:off x="317499" y="838200"/>
            <a:ext cx="11678557" cy="5638800"/>
          </a:xfrm>
        </p:spPr>
        <p:txBody>
          <a:bodyPr/>
          <a:lstStyle/>
          <a:p>
            <a:pPr marL="0" indent="0">
              <a:lnSpc>
                <a:spcPct val="110000"/>
              </a:lnSpc>
              <a:buNone/>
            </a:pPr>
            <a:r>
              <a:rPr lang="en-US" dirty="0"/>
              <a:t>Best practice is to run one container in a pod (and one microservice in a container), with additional maximum one sidecar container.</a:t>
            </a:r>
            <a:br>
              <a:rPr lang="en-US" dirty="0"/>
            </a:br>
            <a:r>
              <a:rPr lang="en-US" dirty="0"/>
              <a:t>But there are several pattern where several containers can be in the same pod:</a:t>
            </a:r>
          </a:p>
          <a:p>
            <a:pPr>
              <a:lnSpc>
                <a:spcPct val="110000"/>
              </a:lnSpc>
            </a:pPr>
            <a:r>
              <a:rPr lang="en-US" b="1" dirty="0"/>
              <a:t>Sidecar Pattern - </a:t>
            </a:r>
            <a:r>
              <a:rPr lang="en-US" dirty="0"/>
              <a:t>the most popular use cases for multi-container pods. </a:t>
            </a:r>
            <a:br>
              <a:rPr lang="en-US" dirty="0"/>
            </a:br>
            <a:r>
              <a:rPr lang="en-US" dirty="0"/>
              <a:t>One container in the pod is the "main" application container, and one or more additional containers (sidecars) augment its functionality (monitor, login, etc.)</a:t>
            </a:r>
          </a:p>
          <a:p>
            <a:pPr>
              <a:lnSpc>
                <a:spcPct val="110000"/>
              </a:lnSpc>
            </a:pPr>
            <a:r>
              <a:rPr lang="en-US" b="1" dirty="0"/>
              <a:t>Ambassador Pattern - </a:t>
            </a:r>
            <a:r>
              <a:rPr lang="en-US" dirty="0"/>
              <a:t>a container acts as a proxy to facilitate communication between the pod's main container and external services (i.e. Envoy/ISTIO)</a:t>
            </a:r>
          </a:p>
          <a:p>
            <a:pPr>
              <a:lnSpc>
                <a:spcPct val="110000"/>
              </a:lnSpc>
            </a:pPr>
            <a:r>
              <a:rPr lang="en-US" b="1" dirty="0"/>
              <a:t>Adapter Pattern - </a:t>
            </a:r>
            <a:r>
              <a:rPr lang="en-US" dirty="0"/>
              <a:t>is used when you need a container to modify the data before it is passed to or after it is received by the main application (text to JSON)</a:t>
            </a:r>
          </a:p>
          <a:p>
            <a:pPr>
              <a:lnSpc>
                <a:spcPct val="110000"/>
              </a:lnSpc>
            </a:pPr>
            <a:r>
              <a:rPr lang="en-US" b="1" dirty="0"/>
              <a:t>Init Containers - </a:t>
            </a:r>
            <a:r>
              <a:rPr lang="en-US" dirty="0"/>
              <a:t>special containers that run before the main application container(s) in a pod start</a:t>
            </a:r>
            <a:endParaRPr lang="en-US" b="1" dirty="0"/>
          </a:p>
          <a:p>
            <a:endParaRPr lang="en-US" b="1" dirty="0"/>
          </a:p>
          <a:p>
            <a:endParaRPr lang="en-US" b="1"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9E2E71E-8176-BE65-A05E-3D255A193E47}"/>
              </a:ext>
            </a:extLst>
          </p:cNvPr>
          <p:cNvSpPr>
            <a:spLocks noGrp="1"/>
          </p:cNvSpPr>
          <p:nvPr>
            <p:ph type="sldNum" sz="quarter" idx="10"/>
          </p:nvPr>
        </p:nvSpPr>
        <p:spPr/>
        <p:txBody>
          <a:bodyPr/>
          <a:lstStyle/>
          <a:p>
            <a:pPr>
              <a:defRPr/>
            </a:pPr>
            <a:fld id="{B8CA6F2D-4A9B-4342-B4DF-ACF30C2356DB}" type="slidenum">
              <a:rPr lang="he-IL" smtClean="0"/>
              <a:pPr>
                <a:defRPr/>
              </a:pPr>
              <a:t>25</a:t>
            </a:fld>
            <a:endParaRPr lang="en-US">
              <a:cs typeface="Tahoma" pitchFamily="34" charset="0"/>
            </a:endParaRPr>
          </a:p>
        </p:txBody>
      </p:sp>
    </p:spTree>
    <p:extLst>
      <p:ext uri="{BB962C8B-B14F-4D97-AF65-F5344CB8AC3E}">
        <p14:creationId xmlns:p14="http://schemas.microsoft.com/office/powerpoint/2010/main" val="3693068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26</a:t>
            </a:fld>
            <a:endParaRPr lang="en-US">
              <a:cs typeface="Tahoma" pitchFamily="34" charset="0"/>
            </a:endParaRPr>
          </a:p>
        </p:txBody>
      </p:sp>
      <p:pic>
        <p:nvPicPr>
          <p:cNvPr id="614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35" y="101112"/>
            <a:ext cx="12194235" cy="6497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8863484" y="5284176"/>
            <a:ext cx="3124200" cy="1066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algn="r" rtl="1" fontAlgn="base">
              <a:spcBef>
                <a:spcPct val="0"/>
              </a:spcBef>
              <a:spcAft>
                <a:spcPct val="0"/>
              </a:spcAft>
            </a:pPr>
            <a:endParaRPr lang="he-IL">
              <a:solidFill>
                <a:srgbClr val="000000"/>
              </a:solidFill>
              <a:latin typeface="Arial" charset="0"/>
              <a:cs typeface="Arial" charset="0"/>
            </a:endParaRPr>
          </a:p>
        </p:txBody>
      </p:sp>
      <p:sp>
        <p:nvSpPr>
          <p:cNvPr id="7" name="Rectangle 6"/>
          <p:cNvSpPr/>
          <p:nvPr/>
        </p:nvSpPr>
        <p:spPr bwMode="auto">
          <a:xfrm>
            <a:off x="-98809" y="6160476"/>
            <a:ext cx="31242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algn="r" rtl="1" fontAlgn="base">
              <a:spcBef>
                <a:spcPct val="0"/>
              </a:spcBef>
              <a:spcAft>
                <a:spcPct val="0"/>
              </a:spcAft>
            </a:pPr>
            <a:endParaRPr lang="he-IL">
              <a:solidFill>
                <a:srgbClr val="000000"/>
              </a:solidFill>
              <a:latin typeface="Arial" charset="0"/>
              <a:cs typeface="Arial" charset="0"/>
            </a:endParaRPr>
          </a:p>
        </p:txBody>
      </p:sp>
    </p:spTree>
    <p:extLst>
      <p:ext uri="{BB962C8B-B14F-4D97-AF65-F5344CB8AC3E}">
        <p14:creationId xmlns:p14="http://schemas.microsoft.com/office/powerpoint/2010/main" val="663143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Descriptors</a:t>
            </a:r>
            <a:endParaRPr lang="he-IL" dirty="0"/>
          </a:p>
        </p:txBody>
      </p:sp>
      <p:sp>
        <p:nvSpPr>
          <p:cNvPr id="5" name="Content Placeholder 4"/>
          <p:cNvSpPr>
            <a:spLocks noGrp="1"/>
          </p:cNvSpPr>
          <p:nvPr>
            <p:ph sz="half" idx="1"/>
          </p:nvPr>
        </p:nvSpPr>
        <p:spPr>
          <a:xfrm>
            <a:off x="1600200" y="838200"/>
            <a:ext cx="4381500" cy="4800600"/>
          </a:xfrm>
        </p:spPr>
        <p:txBody>
          <a:bodyPr/>
          <a:lstStyle/>
          <a:p>
            <a:pPr marL="0" indent="0">
              <a:buNone/>
              <a:tabLst>
                <a:tab pos="361950" algn="l"/>
              </a:tabLst>
            </a:pPr>
            <a:r>
              <a:rPr lang="en-US" sz="2000" dirty="0" err="1"/>
              <a:t>apiVersion</a:t>
            </a:r>
            <a:r>
              <a:rPr lang="en-US" sz="2000" dirty="0"/>
              <a:t>: v1</a:t>
            </a:r>
          </a:p>
          <a:p>
            <a:pPr marL="0" indent="0">
              <a:buNone/>
              <a:tabLst>
                <a:tab pos="361950" algn="l"/>
              </a:tabLst>
            </a:pPr>
            <a:r>
              <a:rPr lang="en-US" sz="2000" dirty="0"/>
              <a:t>kind: Pod</a:t>
            </a:r>
          </a:p>
          <a:p>
            <a:pPr marL="0" indent="0">
              <a:buNone/>
              <a:tabLst>
                <a:tab pos="361950" algn="l"/>
              </a:tabLst>
            </a:pPr>
            <a:r>
              <a:rPr lang="en-US" sz="2000" dirty="0"/>
              <a:t>metadata:</a:t>
            </a:r>
          </a:p>
          <a:p>
            <a:pPr marL="0" indent="0">
              <a:buNone/>
              <a:tabLst>
                <a:tab pos="361950" algn="l"/>
              </a:tabLst>
            </a:pPr>
            <a:r>
              <a:rPr lang="en-US" sz="2000" dirty="0"/>
              <a:t>	name: ""</a:t>
            </a:r>
          </a:p>
          <a:p>
            <a:pPr marL="0" indent="0">
              <a:buNone/>
              <a:tabLst>
                <a:tab pos="361950" algn="l"/>
              </a:tabLst>
            </a:pPr>
            <a:r>
              <a:rPr lang="en-US" sz="2000" dirty="0"/>
              <a:t>	labels:</a:t>
            </a:r>
          </a:p>
          <a:p>
            <a:pPr marL="0" indent="0">
              <a:buNone/>
              <a:tabLst>
                <a:tab pos="361950" algn="l"/>
              </a:tabLst>
            </a:pPr>
            <a:r>
              <a:rPr lang="en-US" sz="2000" dirty="0"/>
              <a:t> 		name: ""</a:t>
            </a:r>
          </a:p>
          <a:p>
            <a:pPr marL="0" indent="0">
              <a:buNone/>
              <a:tabLst>
                <a:tab pos="361950" algn="l"/>
              </a:tabLst>
            </a:pPr>
            <a:r>
              <a:rPr lang="en-US" sz="2000" dirty="0"/>
              <a:t> 	namespace: ""</a:t>
            </a:r>
          </a:p>
          <a:p>
            <a:pPr marL="0" indent="0">
              <a:buNone/>
              <a:tabLst>
                <a:tab pos="361950" algn="l"/>
              </a:tabLst>
            </a:pPr>
            <a:r>
              <a:rPr lang="en-US" sz="2000" dirty="0"/>
              <a:t> 	annotations: []</a:t>
            </a:r>
          </a:p>
          <a:p>
            <a:pPr marL="0" indent="0">
              <a:buNone/>
              <a:tabLst>
                <a:tab pos="361950" algn="l"/>
              </a:tabLst>
            </a:pPr>
            <a:r>
              <a:rPr lang="en-US" sz="2000" dirty="0"/>
              <a:t> 	</a:t>
            </a:r>
            <a:r>
              <a:rPr lang="en-US" sz="2000" dirty="0" err="1"/>
              <a:t>generateName</a:t>
            </a:r>
            <a:r>
              <a:rPr lang="en-US" sz="2000" dirty="0"/>
              <a:t>: ""</a:t>
            </a:r>
          </a:p>
          <a:p>
            <a:pPr marL="0" indent="0">
              <a:buNone/>
              <a:tabLst>
                <a:tab pos="361950" algn="l"/>
              </a:tabLst>
            </a:pPr>
            <a:r>
              <a:rPr lang="en-US" sz="2000" dirty="0"/>
              <a:t>spec:</a:t>
            </a:r>
          </a:p>
          <a:p>
            <a:pPr marL="0" indent="0">
              <a:buNone/>
              <a:tabLst>
                <a:tab pos="361950" algn="l"/>
              </a:tabLst>
            </a:pPr>
            <a:r>
              <a:rPr lang="en-US" sz="2000" dirty="0"/>
              <a:t> ? "// See 'The spec schema' for</a:t>
            </a:r>
          </a:p>
          <a:p>
            <a:pPr marL="0" indent="0">
              <a:buNone/>
              <a:tabLst>
                <a:tab pos="361950" algn="l"/>
              </a:tabLst>
            </a:pPr>
            <a:r>
              <a:rPr lang="en-US" sz="2000" dirty="0"/>
              <a:t>details."</a:t>
            </a:r>
          </a:p>
          <a:p>
            <a:pPr marL="0" indent="0">
              <a:buNone/>
              <a:tabLst>
                <a:tab pos="361950" algn="l"/>
              </a:tabLst>
            </a:pPr>
            <a:r>
              <a:rPr lang="en-US" sz="2000" dirty="0"/>
              <a:t> : ~</a:t>
            </a:r>
          </a:p>
          <a:p>
            <a:endParaRPr lang="he-IL" dirty="0"/>
          </a:p>
        </p:txBody>
      </p:sp>
      <p:sp>
        <p:nvSpPr>
          <p:cNvPr id="6" name="Content Placeholder 5"/>
          <p:cNvSpPr>
            <a:spLocks noGrp="1"/>
          </p:cNvSpPr>
          <p:nvPr>
            <p:ph sz="half" idx="2"/>
          </p:nvPr>
        </p:nvSpPr>
        <p:spPr>
          <a:xfrm>
            <a:off x="6134100" y="838200"/>
            <a:ext cx="4381500" cy="4800600"/>
          </a:xfrm>
        </p:spPr>
        <p:txBody>
          <a:bodyPr/>
          <a:lstStyle/>
          <a:p>
            <a:pPr marL="0" indent="0">
              <a:buNone/>
              <a:tabLst>
                <a:tab pos="361950" algn="l"/>
              </a:tabLst>
            </a:pPr>
            <a:r>
              <a:rPr lang="en-US" sz="1600" dirty="0"/>
              <a:t>{</a:t>
            </a:r>
          </a:p>
          <a:p>
            <a:pPr marL="0" indent="0">
              <a:buNone/>
              <a:tabLst>
                <a:tab pos="361950" algn="l"/>
              </a:tabLst>
            </a:pPr>
            <a:r>
              <a:rPr lang="en-US" sz="1600" dirty="0"/>
              <a:t> "kind": "Pod",</a:t>
            </a:r>
          </a:p>
          <a:p>
            <a:pPr marL="0" indent="0">
              <a:buNone/>
              <a:tabLst>
                <a:tab pos="361950" algn="l"/>
              </a:tabLst>
            </a:pPr>
            <a:r>
              <a:rPr lang="en-US" sz="1600" dirty="0"/>
              <a:t> "</a:t>
            </a:r>
            <a:r>
              <a:rPr lang="en-US" sz="1600" dirty="0" err="1"/>
              <a:t>apiVersion</a:t>
            </a:r>
            <a:r>
              <a:rPr lang="en-US" sz="1600" dirty="0"/>
              <a:t>": "v1",</a:t>
            </a:r>
          </a:p>
          <a:p>
            <a:pPr marL="0" indent="0">
              <a:buNone/>
              <a:tabLst>
                <a:tab pos="361950" algn="l"/>
              </a:tabLst>
            </a:pPr>
            <a:r>
              <a:rPr lang="en-US" sz="1600" dirty="0"/>
              <a:t> "metadata": {</a:t>
            </a:r>
          </a:p>
          <a:p>
            <a:pPr marL="0" indent="0">
              <a:buNone/>
              <a:tabLst>
                <a:tab pos="361950" algn="l"/>
              </a:tabLst>
            </a:pPr>
            <a:r>
              <a:rPr lang="en-US" sz="1600" dirty="0"/>
              <a:t> 	"name": "",</a:t>
            </a:r>
          </a:p>
          <a:p>
            <a:pPr marL="0" indent="0">
              <a:buNone/>
              <a:tabLst>
                <a:tab pos="361950" algn="l"/>
              </a:tabLst>
            </a:pPr>
            <a:r>
              <a:rPr lang="en-US" sz="1600" dirty="0"/>
              <a:t>	 "labels": {</a:t>
            </a:r>
          </a:p>
          <a:p>
            <a:pPr marL="0" indent="0">
              <a:buNone/>
              <a:tabLst>
                <a:tab pos="361950" algn="l"/>
              </a:tabLst>
            </a:pPr>
            <a:r>
              <a:rPr lang="en-US" sz="1600" dirty="0"/>
              <a:t> 		"name": ""</a:t>
            </a:r>
          </a:p>
          <a:p>
            <a:pPr marL="0" indent="0">
              <a:buNone/>
              <a:tabLst>
                <a:tab pos="361950" algn="l"/>
              </a:tabLst>
            </a:pPr>
            <a:r>
              <a:rPr lang="en-US" sz="1600" dirty="0"/>
              <a:t>	 },</a:t>
            </a:r>
          </a:p>
          <a:p>
            <a:pPr marL="0" indent="0">
              <a:buNone/>
              <a:tabLst>
                <a:tab pos="361950" algn="l"/>
              </a:tabLst>
            </a:pPr>
            <a:r>
              <a:rPr lang="en-US" sz="1600" dirty="0"/>
              <a:t> 	"</a:t>
            </a:r>
            <a:r>
              <a:rPr lang="en-US" sz="1600" dirty="0" err="1"/>
              <a:t>generateName</a:t>
            </a:r>
            <a:r>
              <a:rPr lang="en-US" sz="1600" dirty="0"/>
              <a:t>": "",</a:t>
            </a:r>
          </a:p>
          <a:p>
            <a:pPr marL="0" indent="0">
              <a:buNone/>
              <a:tabLst>
                <a:tab pos="361950" algn="l"/>
              </a:tabLst>
            </a:pPr>
            <a:r>
              <a:rPr lang="en-US" sz="1600" dirty="0"/>
              <a:t>	 "namespace": "",</a:t>
            </a:r>
          </a:p>
          <a:p>
            <a:pPr marL="0" indent="0">
              <a:buNone/>
              <a:tabLst>
                <a:tab pos="361950" algn="l"/>
              </a:tabLst>
            </a:pPr>
            <a:r>
              <a:rPr lang="en-US" sz="1600" dirty="0"/>
              <a:t> 	"annotations": []</a:t>
            </a:r>
          </a:p>
          <a:p>
            <a:pPr marL="0" indent="0">
              <a:buNone/>
              <a:tabLst>
                <a:tab pos="361950" algn="l"/>
              </a:tabLst>
            </a:pPr>
            <a:r>
              <a:rPr lang="en-US" sz="1600" dirty="0"/>
              <a:t> },</a:t>
            </a:r>
          </a:p>
          <a:p>
            <a:pPr marL="0" indent="0">
              <a:buNone/>
              <a:tabLst>
                <a:tab pos="361950" algn="l"/>
              </a:tabLst>
            </a:pPr>
            <a:r>
              <a:rPr lang="en-US" sz="1600" dirty="0"/>
              <a:t> "spec": {</a:t>
            </a:r>
          </a:p>
          <a:p>
            <a:pPr marL="0" indent="0">
              <a:buNone/>
              <a:tabLst>
                <a:tab pos="361950" algn="l"/>
              </a:tabLst>
            </a:pPr>
            <a:r>
              <a:rPr lang="en-US" sz="1600" dirty="0"/>
              <a:t> // See 'The spec schema' for details.</a:t>
            </a:r>
          </a:p>
          <a:p>
            <a:pPr marL="0" indent="0">
              <a:buNone/>
              <a:tabLst>
                <a:tab pos="361950" algn="l"/>
              </a:tabLst>
            </a:pPr>
            <a:r>
              <a:rPr lang="en-US" sz="1600" dirty="0"/>
              <a:t> }</a:t>
            </a:r>
          </a:p>
          <a:p>
            <a:pPr marL="0" indent="0">
              <a:buNone/>
              <a:tabLst>
                <a:tab pos="361950" algn="l"/>
              </a:tabLst>
            </a:pPr>
            <a:r>
              <a:rPr lang="en-US" sz="1600" dirty="0"/>
              <a:t>}</a:t>
            </a:r>
            <a:endParaRPr lang="he-IL" sz="1600"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27</a:t>
            </a:fld>
            <a:endParaRPr lang="en-US">
              <a:cs typeface="Tahoma" pitchFamily="34" charset="0"/>
            </a:endParaRPr>
          </a:p>
        </p:txBody>
      </p:sp>
      <p:sp>
        <p:nvSpPr>
          <p:cNvPr id="7" name="TextBox 6"/>
          <p:cNvSpPr txBox="1"/>
          <p:nvPr/>
        </p:nvSpPr>
        <p:spPr>
          <a:xfrm>
            <a:off x="1608668" y="5810936"/>
            <a:ext cx="8770619" cy="646331"/>
          </a:xfrm>
          <a:prstGeom prst="rect">
            <a:avLst/>
          </a:prstGeom>
          <a:noFill/>
        </p:spPr>
        <p:txBody>
          <a:bodyPr wrap="square" rtlCol="1">
            <a:spAutoFit/>
          </a:bodyPr>
          <a:lstStyle/>
          <a:p>
            <a:pPr fontAlgn="base">
              <a:spcBef>
                <a:spcPct val="0"/>
              </a:spcBef>
              <a:spcAft>
                <a:spcPct val="0"/>
              </a:spcAft>
            </a:pPr>
            <a:r>
              <a:rPr lang="en-US" dirty="0">
                <a:solidFill>
                  <a:srgbClr val="000000"/>
                </a:solidFill>
                <a:latin typeface="Arial" pitchFamily="34" charset="0"/>
                <a:cs typeface="Arial" pitchFamily="34" charset="0"/>
              </a:rPr>
              <a:t>YAML is the clear winner. Especially in the context of Shannon’s Information Theory. The same density of information can be transmitted in less lines with YAML.</a:t>
            </a:r>
            <a:endParaRPr lang="he-IL"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301270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 Spec</a:t>
            </a:r>
            <a:endParaRPr lang="he-IL" dirty="0"/>
          </a:p>
        </p:txBody>
      </p:sp>
      <p:sp>
        <p:nvSpPr>
          <p:cNvPr id="3" name="Content Placeholder 2"/>
          <p:cNvSpPr>
            <a:spLocks noGrp="1"/>
          </p:cNvSpPr>
          <p:nvPr>
            <p:ph sz="half" idx="1"/>
          </p:nvPr>
        </p:nvSpPr>
        <p:spPr>
          <a:xfrm>
            <a:off x="1691922" y="838200"/>
            <a:ext cx="4381500" cy="4800600"/>
          </a:xfrm>
        </p:spPr>
        <p:txBody>
          <a:bodyPr/>
          <a:lstStyle/>
          <a:p>
            <a:pPr marL="0" indent="0">
              <a:buNone/>
            </a:pPr>
            <a:r>
              <a:rPr lang="en-US" sz="1800" dirty="0"/>
              <a:t>spec:</a:t>
            </a:r>
          </a:p>
          <a:p>
            <a:pPr marL="0" indent="0">
              <a:buNone/>
            </a:pPr>
            <a:r>
              <a:rPr lang="en-US" sz="1800" dirty="0"/>
              <a:t>  containers:</a:t>
            </a:r>
          </a:p>
          <a:p>
            <a:pPr marL="0" indent="0">
              <a:buNone/>
            </a:pPr>
            <a:r>
              <a:rPr lang="en-US" sz="1800" dirty="0"/>
              <a:t>    -</a:t>
            </a:r>
          </a:p>
          <a:p>
            <a:pPr marL="0" indent="0">
              <a:buNone/>
            </a:pPr>
            <a:r>
              <a:rPr lang="en-US" sz="1800" dirty="0"/>
              <a:t>      </a:t>
            </a:r>
            <a:r>
              <a:rPr lang="en-US" sz="1800" dirty="0" err="1"/>
              <a:t>args</a:t>
            </a:r>
            <a:r>
              <a:rPr lang="en-US" sz="1800" dirty="0"/>
              <a:t>:</a:t>
            </a:r>
          </a:p>
          <a:p>
            <a:pPr marL="0" indent="0">
              <a:buNone/>
            </a:pPr>
            <a:r>
              <a:rPr lang="en-US" sz="1800" dirty="0"/>
              <a:t>        - ""</a:t>
            </a:r>
          </a:p>
          <a:p>
            <a:pPr marL="0" indent="0">
              <a:buNone/>
            </a:pPr>
            <a:r>
              <a:rPr lang="en-US" sz="1800" dirty="0"/>
              <a:t>      command:</a:t>
            </a:r>
          </a:p>
          <a:p>
            <a:pPr marL="0" indent="0">
              <a:buNone/>
            </a:pPr>
            <a:r>
              <a:rPr lang="en-US" sz="1800" dirty="0"/>
              <a:t>        - ""</a:t>
            </a:r>
          </a:p>
          <a:p>
            <a:pPr marL="0" indent="0">
              <a:buNone/>
            </a:pPr>
            <a:r>
              <a:rPr lang="en-US" sz="1800" dirty="0"/>
              <a:t>      </a:t>
            </a:r>
            <a:r>
              <a:rPr lang="en-US" sz="1800" dirty="0" err="1"/>
              <a:t>env</a:t>
            </a:r>
            <a:r>
              <a:rPr lang="en-US" sz="1800" dirty="0"/>
              <a:t>:</a:t>
            </a:r>
          </a:p>
          <a:p>
            <a:pPr marL="0" indent="0">
              <a:buNone/>
            </a:pPr>
            <a:r>
              <a:rPr lang="en-US" sz="1800" dirty="0"/>
              <a:t>        -</a:t>
            </a:r>
          </a:p>
          <a:p>
            <a:pPr marL="0" indent="0">
              <a:buNone/>
            </a:pPr>
            <a:r>
              <a:rPr lang="en-US" sz="1800" dirty="0"/>
              <a:t>          name: ""</a:t>
            </a:r>
          </a:p>
          <a:p>
            <a:pPr marL="0" indent="0">
              <a:buNone/>
            </a:pPr>
            <a:r>
              <a:rPr lang="en-US" sz="1800" dirty="0"/>
              <a:t>          value: ""</a:t>
            </a:r>
          </a:p>
          <a:p>
            <a:pPr marL="0" indent="0">
              <a:buNone/>
            </a:pPr>
            <a:r>
              <a:rPr lang="en-US" sz="1800" dirty="0"/>
              <a:t>      image: ""</a:t>
            </a:r>
          </a:p>
          <a:p>
            <a:pPr marL="0" indent="0">
              <a:buNone/>
            </a:pPr>
            <a:r>
              <a:rPr lang="en-US" sz="1800" dirty="0"/>
              <a:t>      </a:t>
            </a:r>
            <a:r>
              <a:rPr lang="en-US" sz="1800" dirty="0" err="1"/>
              <a:t>imagePullPolicy</a:t>
            </a:r>
            <a:r>
              <a:rPr lang="en-US" sz="1800" dirty="0"/>
              <a:t>: ""</a:t>
            </a:r>
          </a:p>
          <a:p>
            <a:pPr marL="0" indent="0">
              <a:buNone/>
            </a:pPr>
            <a:r>
              <a:rPr lang="en-US" sz="1800" dirty="0"/>
              <a:t>      name: ""</a:t>
            </a:r>
          </a:p>
        </p:txBody>
      </p:sp>
      <p:sp>
        <p:nvSpPr>
          <p:cNvPr id="4" name="Content Placeholder 3"/>
          <p:cNvSpPr>
            <a:spLocks noGrp="1"/>
          </p:cNvSpPr>
          <p:nvPr>
            <p:ph sz="half" idx="2"/>
          </p:nvPr>
        </p:nvSpPr>
        <p:spPr>
          <a:xfrm>
            <a:off x="6073422" y="1219200"/>
            <a:ext cx="4381500" cy="4800600"/>
          </a:xfrm>
        </p:spPr>
        <p:txBody>
          <a:bodyPr/>
          <a:lstStyle/>
          <a:p>
            <a:pPr marL="0" indent="0">
              <a:buNone/>
            </a:pPr>
            <a:r>
              <a:rPr lang="en-US" sz="1800" dirty="0"/>
              <a:t> ports:</a:t>
            </a:r>
          </a:p>
          <a:p>
            <a:pPr marL="0" indent="0">
              <a:buNone/>
            </a:pPr>
            <a:r>
              <a:rPr lang="en-US" sz="1800" dirty="0"/>
              <a:t>        -</a:t>
            </a:r>
          </a:p>
          <a:p>
            <a:pPr marL="0" indent="0">
              <a:buNone/>
            </a:pPr>
            <a:r>
              <a:rPr lang="en-US" sz="1800" dirty="0"/>
              <a:t>          </a:t>
            </a:r>
            <a:r>
              <a:rPr lang="en-US" sz="1800" dirty="0" err="1"/>
              <a:t>containerPort</a:t>
            </a:r>
            <a:r>
              <a:rPr lang="en-US" sz="1800" dirty="0"/>
              <a:t>: 0</a:t>
            </a:r>
          </a:p>
          <a:p>
            <a:pPr marL="0" indent="0">
              <a:buNone/>
            </a:pPr>
            <a:r>
              <a:rPr lang="en-US" sz="1800" dirty="0"/>
              <a:t>          name: ""</a:t>
            </a:r>
          </a:p>
          <a:p>
            <a:pPr marL="0" indent="0">
              <a:buNone/>
            </a:pPr>
            <a:r>
              <a:rPr lang="en-US" sz="1800" dirty="0"/>
              <a:t>          protocol: ""</a:t>
            </a:r>
          </a:p>
          <a:p>
            <a:pPr marL="0" indent="0">
              <a:buNone/>
            </a:pPr>
            <a:r>
              <a:rPr lang="en-US" sz="1800" dirty="0"/>
              <a:t>      resources:</a:t>
            </a:r>
          </a:p>
          <a:p>
            <a:pPr marL="0" indent="0">
              <a:buNone/>
            </a:pPr>
            <a:r>
              <a:rPr lang="en-US" sz="1800" dirty="0"/>
              <a:t>        </a:t>
            </a:r>
            <a:r>
              <a:rPr lang="en-US" sz="1800" dirty="0" err="1"/>
              <a:t>cpu</a:t>
            </a:r>
            <a:r>
              <a:rPr lang="en-US" sz="1800" dirty="0"/>
              <a:t>: ""</a:t>
            </a:r>
          </a:p>
          <a:p>
            <a:pPr marL="0" indent="0">
              <a:buNone/>
            </a:pPr>
            <a:r>
              <a:rPr lang="en-US" sz="1800" dirty="0"/>
              <a:t>        memory: ""</a:t>
            </a:r>
          </a:p>
          <a:p>
            <a:pPr marL="0" indent="0">
              <a:buNone/>
            </a:pPr>
            <a:r>
              <a:rPr lang="en-US" sz="1800" dirty="0"/>
              <a:t>  </a:t>
            </a:r>
            <a:r>
              <a:rPr lang="en-US" sz="1800" dirty="0" err="1"/>
              <a:t>restartPolicy</a:t>
            </a:r>
            <a:r>
              <a:rPr lang="en-US" sz="1800" dirty="0"/>
              <a:t>: ""</a:t>
            </a:r>
          </a:p>
          <a:p>
            <a:pPr marL="0" indent="0">
              <a:buNone/>
            </a:pPr>
            <a:r>
              <a:rPr lang="en-US" sz="1800" dirty="0"/>
              <a:t>  volumes:</a:t>
            </a:r>
          </a:p>
          <a:p>
            <a:pPr marL="0" indent="0">
              <a:buNone/>
            </a:pPr>
            <a:r>
              <a:rPr lang="en-US" sz="1800" dirty="0"/>
              <a:t>    -</a:t>
            </a:r>
          </a:p>
          <a:p>
            <a:pPr marL="0" indent="0">
              <a:buNone/>
            </a:pPr>
            <a:r>
              <a:rPr lang="en-US" sz="1800" dirty="0"/>
              <a:t>      </a:t>
            </a:r>
            <a:r>
              <a:rPr lang="en-US" sz="1800" dirty="0" err="1"/>
              <a:t>emptyDir</a:t>
            </a:r>
            <a:r>
              <a:rPr lang="en-US" sz="1800" dirty="0"/>
              <a:t>:</a:t>
            </a:r>
          </a:p>
          <a:p>
            <a:pPr marL="0" indent="0">
              <a:buNone/>
            </a:pPr>
            <a:r>
              <a:rPr lang="en-US" sz="1800" dirty="0"/>
              <a:t>        medium: ""</a:t>
            </a:r>
          </a:p>
          <a:p>
            <a:pPr marL="0" indent="0">
              <a:buNone/>
            </a:pPr>
            <a:r>
              <a:rPr lang="en-US" sz="1800" dirty="0"/>
              <a:t>      name: ""</a:t>
            </a:r>
          </a:p>
          <a:p>
            <a:pPr marL="0" indent="0">
              <a:buNone/>
            </a:pPr>
            <a:r>
              <a:rPr lang="en-US" sz="1800" dirty="0"/>
              <a:t>      secret:</a:t>
            </a:r>
          </a:p>
          <a:p>
            <a:pPr marL="0" indent="0">
              <a:buNone/>
            </a:pPr>
            <a:r>
              <a:rPr lang="en-US" sz="1800" dirty="0"/>
              <a:t>        </a:t>
            </a:r>
            <a:r>
              <a:rPr lang="en-US" sz="1800" dirty="0" err="1"/>
              <a:t>secretName</a:t>
            </a:r>
            <a:r>
              <a:rPr lang="en-US" sz="1800" dirty="0"/>
              <a:t>: ""</a:t>
            </a:r>
            <a:endParaRPr lang="he-IL" sz="1800" dirty="0"/>
          </a:p>
        </p:txBody>
      </p:sp>
      <p:sp>
        <p:nvSpPr>
          <p:cNvPr id="5" name="Slide Number Placeholder 4"/>
          <p:cNvSpPr>
            <a:spLocks noGrp="1"/>
          </p:cNvSpPr>
          <p:nvPr>
            <p:ph type="sldNum" sz="quarter" idx="10"/>
          </p:nvPr>
        </p:nvSpPr>
        <p:spPr/>
        <p:txBody>
          <a:bodyPr/>
          <a:lstStyle/>
          <a:p>
            <a:pPr algn="r" fontAlgn="base">
              <a:spcBef>
                <a:spcPct val="0"/>
              </a:spcBef>
              <a:spcAft>
                <a:spcPct val="0"/>
              </a:spcAft>
              <a:defRPr/>
            </a:pPr>
            <a:fld id="{56038C2A-0DA7-4637-B349-5BDD2038CB5D}" type="slidenum">
              <a:rPr lang="he-IL"/>
              <a:pPr algn="r" fontAlgn="base">
                <a:spcBef>
                  <a:spcPct val="0"/>
                </a:spcBef>
                <a:spcAft>
                  <a:spcPct val="0"/>
                </a:spcAft>
                <a:defRPr/>
              </a:pPr>
              <a:t>28</a:t>
            </a:fld>
            <a:endParaRPr lang="en-US">
              <a:cs typeface="Tahoma" pitchFamily="34" charset="0"/>
            </a:endParaRPr>
          </a:p>
        </p:txBody>
      </p:sp>
    </p:spTree>
    <p:extLst>
      <p:ext uri="{BB962C8B-B14F-4D97-AF65-F5344CB8AC3E}">
        <p14:creationId xmlns:p14="http://schemas.microsoft.com/office/powerpoint/2010/main" val="3452359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5388584" y="903111"/>
            <a:ext cx="6599100" cy="3662266"/>
          </a:xfrm>
          <a:prstGeom prst="rect">
            <a:avLst/>
          </a:prstGeom>
        </p:spPr>
      </p:pic>
      <p:sp>
        <p:nvSpPr>
          <p:cNvPr id="2" name="Title 1"/>
          <p:cNvSpPr>
            <a:spLocks noGrp="1"/>
          </p:cNvSpPr>
          <p:nvPr>
            <p:ph type="title"/>
          </p:nvPr>
        </p:nvSpPr>
        <p:spPr/>
        <p:txBody>
          <a:bodyPr/>
          <a:lstStyle/>
          <a:p>
            <a:r>
              <a:rPr lang="en-US" dirty="0"/>
              <a:t>Pod spec example</a:t>
            </a:r>
            <a:endParaRPr lang="he-IL" dirty="0"/>
          </a:p>
        </p:txBody>
      </p:sp>
      <p:sp>
        <p:nvSpPr>
          <p:cNvPr id="3" name="Content Placeholder 2"/>
          <p:cNvSpPr>
            <a:spLocks noGrp="1"/>
          </p:cNvSpPr>
          <p:nvPr>
            <p:ph sz="half" idx="1"/>
          </p:nvPr>
        </p:nvSpPr>
        <p:spPr>
          <a:xfrm>
            <a:off x="534811" y="903111"/>
            <a:ext cx="4381500" cy="5334000"/>
          </a:xfrm>
        </p:spPr>
        <p:txBody>
          <a:bodyPr/>
          <a:lstStyle/>
          <a:p>
            <a:pPr marL="0" indent="0">
              <a:buNone/>
              <a:tabLst>
                <a:tab pos="361950" algn="l"/>
              </a:tabLst>
            </a:pPr>
            <a:r>
              <a:rPr lang="en-US" sz="1800" dirty="0" err="1"/>
              <a:t>apiVersion</a:t>
            </a:r>
            <a:r>
              <a:rPr lang="en-US" sz="1800" dirty="0"/>
              <a:t>: v1</a:t>
            </a:r>
          </a:p>
          <a:p>
            <a:pPr marL="0" indent="0">
              <a:buNone/>
              <a:tabLst>
                <a:tab pos="361950" algn="l"/>
              </a:tabLst>
            </a:pPr>
            <a:r>
              <a:rPr lang="en-US" sz="1800" dirty="0"/>
              <a:t>kind: Pod</a:t>
            </a:r>
          </a:p>
          <a:p>
            <a:pPr marL="0" indent="0">
              <a:buNone/>
              <a:tabLst>
                <a:tab pos="361950" algn="l"/>
              </a:tabLst>
            </a:pPr>
            <a:r>
              <a:rPr lang="en-US" sz="1800" dirty="0"/>
              <a:t>metadata:</a:t>
            </a:r>
          </a:p>
          <a:p>
            <a:pPr marL="0" indent="0">
              <a:buNone/>
              <a:tabLst>
                <a:tab pos="361950" algn="l"/>
              </a:tabLst>
            </a:pPr>
            <a:r>
              <a:rPr lang="en-US" sz="1800" dirty="0"/>
              <a:t> 	name: </a:t>
            </a:r>
            <a:r>
              <a:rPr lang="en-US" sz="1800" dirty="0" err="1"/>
              <a:t>redis-django</a:t>
            </a:r>
            <a:endParaRPr lang="en-US" sz="1800" dirty="0"/>
          </a:p>
          <a:p>
            <a:pPr marL="0" indent="0">
              <a:buNone/>
              <a:tabLst>
                <a:tab pos="361950" algn="l"/>
              </a:tabLst>
            </a:pPr>
            <a:r>
              <a:rPr lang="en-US" sz="1800" dirty="0"/>
              <a:t>	 labels:</a:t>
            </a:r>
          </a:p>
          <a:p>
            <a:pPr marL="0" indent="0">
              <a:buNone/>
              <a:tabLst>
                <a:tab pos="361950" algn="l"/>
              </a:tabLst>
            </a:pPr>
            <a:r>
              <a:rPr lang="en-US" sz="1800" dirty="0"/>
              <a:t> 		app: web</a:t>
            </a:r>
          </a:p>
          <a:p>
            <a:pPr marL="0" indent="0">
              <a:buNone/>
              <a:tabLst>
                <a:tab pos="361950" algn="l"/>
              </a:tabLst>
            </a:pPr>
            <a:r>
              <a:rPr lang="en-US" sz="1800" dirty="0"/>
              <a:t>spec:</a:t>
            </a:r>
          </a:p>
          <a:p>
            <a:pPr marL="0" indent="0">
              <a:buNone/>
              <a:tabLst>
                <a:tab pos="361950" algn="l"/>
              </a:tabLst>
            </a:pPr>
            <a:r>
              <a:rPr lang="en-US" sz="1800" dirty="0"/>
              <a:t> 	containers:</a:t>
            </a:r>
          </a:p>
          <a:p>
            <a:pPr marL="0" indent="0">
              <a:buNone/>
              <a:tabLst>
                <a:tab pos="361950" algn="l"/>
              </a:tabLst>
            </a:pPr>
            <a:r>
              <a:rPr lang="en-US" sz="1800" dirty="0"/>
              <a:t> 		- name: key-value-store</a:t>
            </a:r>
          </a:p>
          <a:p>
            <a:pPr marL="0" indent="0">
              <a:buNone/>
              <a:tabLst>
                <a:tab pos="361950" algn="l"/>
              </a:tabLst>
            </a:pPr>
            <a:r>
              <a:rPr lang="en-US" sz="1800" dirty="0"/>
              <a:t> 		   image: </a:t>
            </a:r>
            <a:r>
              <a:rPr lang="en-US" sz="1800" dirty="0" err="1"/>
              <a:t>redis</a:t>
            </a:r>
            <a:endParaRPr lang="en-US" sz="1800" dirty="0"/>
          </a:p>
          <a:p>
            <a:pPr marL="0" indent="0">
              <a:buNone/>
              <a:tabLst>
                <a:tab pos="361950" algn="l"/>
              </a:tabLst>
            </a:pPr>
            <a:r>
              <a:rPr lang="en-US" sz="1800" dirty="0"/>
              <a:t> 		   ports:</a:t>
            </a:r>
          </a:p>
          <a:p>
            <a:pPr marL="0" indent="0">
              <a:buNone/>
              <a:tabLst>
                <a:tab pos="361950" algn="l"/>
                <a:tab pos="1073150" algn="l"/>
              </a:tabLst>
            </a:pPr>
            <a:r>
              <a:rPr lang="en-US" sz="1800" dirty="0"/>
              <a:t> 			- </a:t>
            </a:r>
            <a:r>
              <a:rPr lang="en-US" sz="1800" dirty="0" err="1"/>
              <a:t>containerPort</a:t>
            </a:r>
            <a:r>
              <a:rPr lang="en-US" sz="1800" dirty="0"/>
              <a:t>: 6379</a:t>
            </a:r>
          </a:p>
          <a:p>
            <a:pPr marL="0" indent="0">
              <a:buNone/>
              <a:tabLst>
                <a:tab pos="361950" algn="l"/>
              </a:tabLst>
            </a:pPr>
            <a:r>
              <a:rPr lang="en-US" sz="1800" dirty="0"/>
              <a:t>		 - name: frontend</a:t>
            </a:r>
          </a:p>
          <a:p>
            <a:pPr marL="0" indent="0">
              <a:buNone/>
              <a:tabLst>
                <a:tab pos="361950" algn="l"/>
              </a:tabLst>
            </a:pPr>
            <a:r>
              <a:rPr lang="en-US" sz="1800" dirty="0"/>
              <a:t> 		   image: </a:t>
            </a:r>
            <a:r>
              <a:rPr lang="en-US" sz="1800" dirty="0" err="1"/>
              <a:t>django</a:t>
            </a:r>
            <a:endParaRPr lang="en-US" sz="1800" dirty="0"/>
          </a:p>
          <a:p>
            <a:pPr marL="0" indent="0">
              <a:buNone/>
              <a:tabLst>
                <a:tab pos="361950" algn="l"/>
              </a:tabLst>
            </a:pPr>
            <a:r>
              <a:rPr lang="en-US" sz="1800" dirty="0"/>
              <a:t> 		   ports:</a:t>
            </a:r>
          </a:p>
          <a:p>
            <a:pPr marL="0" indent="0">
              <a:buNone/>
              <a:tabLst>
                <a:tab pos="361950" algn="l"/>
              </a:tabLst>
            </a:pPr>
            <a:r>
              <a:rPr lang="en-US" sz="1800" dirty="0"/>
              <a:t>			 - </a:t>
            </a:r>
            <a:r>
              <a:rPr lang="en-US" sz="1800" dirty="0" err="1"/>
              <a:t>containerPort</a:t>
            </a:r>
            <a:r>
              <a:rPr lang="en-US" sz="1800" dirty="0"/>
              <a:t>: 8000</a:t>
            </a:r>
          </a:p>
          <a:p>
            <a:pPr marL="0" indent="0">
              <a:buNone/>
            </a:pPr>
            <a:endParaRPr lang="he-IL" sz="1800" dirty="0"/>
          </a:p>
        </p:txBody>
      </p:sp>
      <p:sp>
        <p:nvSpPr>
          <p:cNvPr id="5" name="Slide Number Placeholder 4"/>
          <p:cNvSpPr>
            <a:spLocks noGrp="1"/>
          </p:cNvSpPr>
          <p:nvPr>
            <p:ph type="sldNum" sz="quarter" idx="10"/>
          </p:nvPr>
        </p:nvSpPr>
        <p:spPr/>
        <p:txBody>
          <a:bodyPr/>
          <a:lstStyle/>
          <a:p>
            <a:pPr algn="r" fontAlgn="base">
              <a:spcBef>
                <a:spcPct val="0"/>
              </a:spcBef>
              <a:spcAft>
                <a:spcPct val="0"/>
              </a:spcAft>
              <a:defRPr/>
            </a:pPr>
            <a:fld id="{56038C2A-0DA7-4637-B349-5BDD2038CB5D}" type="slidenum">
              <a:rPr lang="he-IL"/>
              <a:pPr algn="r" fontAlgn="base">
                <a:spcBef>
                  <a:spcPct val="0"/>
                </a:spcBef>
                <a:spcAft>
                  <a:spcPct val="0"/>
                </a:spcAft>
                <a:defRPr/>
              </a:pPr>
              <a:t>29</a:t>
            </a:fld>
            <a:endParaRPr lang="en-US">
              <a:cs typeface="Tahoma" pitchFamily="34" charset="0"/>
            </a:endParaRPr>
          </a:p>
        </p:txBody>
      </p:sp>
    </p:spTree>
    <p:extLst>
      <p:ext uri="{BB962C8B-B14F-4D97-AF65-F5344CB8AC3E}">
        <p14:creationId xmlns:p14="http://schemas.microsoft.com/office/powerpoint/2010/main" val="56982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 name="Shape 1763"/>
          <p:cNvSpPr>
            <a:spLocks noGrp="1"/>
          </p:cNvSpPr>
          <p:nvPr>
            <p:ph type="title" idx="4294967295"/>
          </p:nvPr>
        </p:nvSpPr>
        <p:spPr>
          <a:xfrm>
            <a:off x="0" y="0"/>
            <a:ext cx="12192000" cy="1665027"/>
          </a:xfrm>
          <a:prstGeom prst="rect">
            <a:avLst/>
          </a:prstGeom>
        </p:spPr>
        <p:txBody>
          <a:bodyPr/>
          <a:lstStyle>
            <a:lvl1pPr>
              <a:defRPr>
                <a:solidFill>
                  <a:srgbClr val="FFFFFF"/>
                </a:solidFill>
              </a:defRPr>
            </a:lvl1pPr>
          </a:lstStyle>
          <a:p>
            <a:r>
              <a:rPr dirty="0"/>
              <a:t>Docker Containers as a Service Platform</a:t>
            </a:r>
          </a:p>
        </p:txBody>
      </p:sp>
      <p:sp>
        <p:nvSpPr>
          <p:cNvPr id="1764" name="Shape 1764"/>
          <p:cNvSpPr/>
          <p:nvPr/>
        </p:nvSpPr>
        <p:spPr>
          <a:xfrm>
            <a:off x="2611523" y="4119373"/>
            <a:ext cx="1108999" cy="746949"/>
          </a:xfrm>
          <a:prstGeom prst="rect">
            <a:avLst/>
          </a:prstGeom>
          <a:ln w="12700">
            <a:miter lim="400000"/>
          </a:ln>
          <a:extLst>
            <a:ext uri="{C572A759-6A51-4108-AA02-DFA0A04FC94B}">
              <ma14:wrappingTextBoxFlag xmlns:ma14="http://schemas.microsoft.com/office/mac/drawingml/2011/main" xmlns="" val="1"/>
            </a:ext>
          </a:extLst>
        </p:spPr>
        <p:txBody>
          <a:bodyPr wrap="none" lIns="22859" tIns="22859" rIns="22859" bIns="22859">
            <a:spAutoFit/>
          </a:bodyPr>
          <a:lstStyle/>
          <a:p>
            <a:pPr algn="ctr" defTabSz="292100" hangingPunct="0">
              <a:defRPr sz="2400">
                <a:solidFill>
                  <a:srgbClr val="FFFFFF"/>
                </a:solidFill>
                <a:latin typeface="Arial"/>
                <a:ea typeface="Arial"/>
                <a:cs typeface="Arial"/>
                <a:sym typeface="Arial"/>
              </a:defRPr>
            </a:pPr>
            <a:r>
              <a:rPr sz="2400" kern="0">
                <a:solidFill>
                  <a:srgbClr val="FFFFFF"/>
                </a:solidFill>
                <a:latin typeface="Arial"/>
                <a:ea typeface="Arial"/>
                <a:cs typeface="Arial"/>
                <a:sym typeface="Arial"/>
              </a:rPr>
              <a:t>Docker </a:t>
            </a:r>
            <a:br>
              <a:rPr sz="2400" kern="0">
                <a:solidFill>
                  <a:srgbClr val="FFFFFF"/>
                </a:solidFill>
                <a:latin typeface="Arial"/>
                <a:ea typeface="Arial"/>
                <a:cs typeface="Arial"/>
                <a:sym typeface="Arial"/>
              </a:rPr>
            </a:br>
            <a:r>
              <a:rPr sz="2400" kern="0">
                <a:solidFill>
                  <a:srgbClr val="FFFFFF"/>
                </a:solidFill>
                <a:latin typeface="Arial"/>
                <a:ea typeface="Arial"/>
                <a:cs typeface="Arial"/>
                <a:sym typeface="Arial"/>
              </a:rPr>
              <a:t>Toolbox</a:t>
            </a:r>
          </a:p>
        </p:txBody>
      </p:sp>
      <p:sp>
        <p:nvSpPr>
          <p:cNvPr id="1765" name="Shape 1765"/>
          <p:cNvSpPr/>
          <p:nvPr/>
        </p:nvSpPr>
        <p:spPr>
          <a:xfrm>
            <a:off x="4805693" y="4117593"/>
            <a:ext cx="2282955" cy="746949"/>
          </a:xfrm>
          <a:prstGeom prst="rect">
            <a:avLst/>
          </a:prstGeom>
          <a:ln w="12700">
            <a:miter lim="400000"/>
          </a:ln>
          <a:extLst>
            <a:ext uri="{C572A759-6A51-4108-AA02-DFA0A04FC94B}">
              <ma14:wrappingTextBoxFlag xmlns:ma14="http://schemas.microsoft.com/office/mac/drawingml/2011/main" xmlns="" val="1"/>
            </a:ext>
          </a:extLst>
        </p:spPr>
        <p:txBody>
          <a:bodyPr wrap="none" lIns="22859" tIns="22859" rIns="22859" bIns="22859">
            <a:spAutoFit/>
          </a:bodyPr>
          <a:lstStyle/>
          <a:p>
            <a:pPr algn="ctr" defTabSz="292100" hangingPunct="0">
              <a:defRPr sz="2400">
                <a:solidFill>
                  <a:srgbClr val="FFFFFF"/>
                </a:solidFill>
                <a:latin typeface="Arial"/>
                <a:ea typeface="Arial"/>
                <a:cs typeface="Arial"/>
                <a:sym typeface="Arial"/>
              </a:defRPr>
            </a:pPr>
            <a:r>
              <a:rPr sz="2400" kern="0">
                <a:solidFill>
                  <a:srgbClr val="FFFFFF"/>
                </a:solidFill>
                <a:latin typeface="Arial"/>
                <a:ea typeface="Arial"/>
                <a:cs typeface="Arial"/>
                <a:sym typeface="Arial"/>
              </a:rPr>
              <a:t>Docker </a:t>
            </a:r>
            <a:br>
              <a:rPr sz="2400" kern="0">
                <a:solidFill>
                  <a:srgbClr val="FFFFFF"/>
                </a:solidFill>
                <a:latin typeface="Arial"/>
                <a:ea typeface="Arial"/>
                <a:cs typeface="Arial"/>
                <a:sym typeface="Arial"/>
              </a:rPr>
            </a:br>
            <a:r>
              <a:rPr sz="2400" kern="0">
                <a:solidFill>
                  <a:srgbClr val="FFFFFF"/>
                </a:solidFill>
                <a:latin typeface="Arial"/>
                <a:ea typeface="Arial"/>
                <a:cs typeface="Arial"/>
                <a:sym typeface="Arial"/>
              </a:rPr>
              <a:t>Trusted Registry</a:t>
            </a:r>
          </a:p>
        </p:txBody>
      </p:sp>
      <p:pic>
        <p:nvPicPr>
          <p:cNvPr id="1766" name="image35.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6671" y="2797998"/>
            <a:ext cx="1081816" cy="1081816"/>
          </a:xfrm>
          <a:prstGeom prst="rect">
            <a:avLst/>
          </a:prstGeom>
          <a:ln w="12700">
            <a:miter lim="400000"/>
          </a:ln>
        </p:spPr>
      </p:pic>
      <p:sp>
        <p:nvSpPr>
          <p:cNvPr id="1767" name="Shape 1767"/>
          <p:cNvSpPr/>
          <p:nvPr/>
        </p:nvSpPr>
        <p:spPr>
          <a:xfrm>
            <a:off x="7709199" y="4120919"/>
            <a:ext cx="2378949" cy="746950"/>
          </a:xfrm>
          <a:prstGeom prst="rect">
            <a:avLst/>
          </a:prstGeom>
          <a:ln w="12700">
            <a:miter lim="400000"/>
          </a:ln>
          <a:extLst>
            <a:ext uri="{C572A759-6A51-4108-AA02-DFA0A04FC94B}">
              <ma14:wrappingTextBoxFlag xmlns:ma14="http://schemas.microsoft.com/office/mac/drawingml/2011/main" xmlns="" val="1"/>
            </a:ext>
          </a:extLst>
        </p:spPr>
        <p:txBody>
          <a:bodyPr wrap="none" lIns="22859" tIns="22859" rIns="22859" bIns="22859">
            <a:spAutoFit/>
          </a:bodyPr>
          <a:lstStyle/>
          <a:p>
            <a:pPr algn="ctr" defTabSz="292100" hangingPunct="0">
              <a:defRPr sz="2400">
                <a:solidFill>
                  <a:srgbClr val="FFFFFF"/>
                </a:solidFill>
                <a:latin typeface="Arial"/>
                <a:ea typeface="Arial"/>
                <a:cs typeface="Arial"/>
                <a:sym typeface="Arial"/>
              </a:defRPr>
            </a:pPr>
            <a:r>
              <a:rPr sz="2400" kern="0">
                <a:solidFill>
                  <a:srgbClr val="FFFFFF"/>
                </a:solidFill>
                <a:latin typeface="Arial"/>
                <a:ea typeface="Arial"/>
                <a:cs typeface="Arial"/>
                <a:sym typeface="Arial"/>
              </a:rPr>
              <a:t>Docker Universal</a:t>
            </a:r>
            <a:br>
              <a:rPr sz="2400" kern="0">
                <a:solidFill>
                  <a:srgbClr val="FFFFFF"/>
                </a:solidFill>
                <a:latin typeface="Arial"/>
                <a:ea typeface="Arial"/>
                <a:cs typeface="Arial"/>
                <a:sym typeface="Arial"/>
              </a:rPr>
            </a:br>
            <a:r>
              <a:rPr sz="2400" kern="0">
                <a:solidFill>
                  <a:srgbClr val="FFFFFF"/>
                </a:solidFill>
                <a:latin typeface="Arial"/>
                <a:ea typeface="Arial"/>
                <a:cs typeface="Arial"/>
                <a:sym typeface="Arial"/>
              </a:rPr>
              <a:t>Control Plane</a:t>
            </a:r>
          </a:p>
        </p:txBody>
      </p:sp>
      <p:grpSp>
        <p:nvGrpSpPr>
          <p:cNvPr id="1771" name="Group 1771"/>
          <p:cNvGrpSpPr/>
          <p:nvPr/>
        </p:nvGrpSpPr>
        <p:grpSpPr>
          <a:xfrm>
            <a:off x="1901364" y="1805502"/>
            <a:ext cx="8374368" cy="613211"/>
            <a:chOff x="0" y="0"/>
            <a:chExt cx="8374367" cy="613210"/>
          </a:xfrm>
        </p:grpSpPr>
        <p:sp>
          <p:nvSpPr>
            <p:cNvPr id="1768" name="Shape 1768"/>
            <p:cNvSpPr/>
            <p:nvPr/>
          </p:nvSpPr>
          <p:spPr>
            <a:xfrm>
              <a:off x="2735908" y="4"/>
              <a:ext cx="2632536" cy="613207"/>
            </a:xfrm>
            <a:prstGeom prst="chevron">
              <a:avLst>
                <a:gd name="adj" fmla="val 25716"/>
              </a:avLst>
            </a:prstGeom>
            <a:solidFill>
              <a:srgbClr val="D9D9D9"/>
            </a:solidFill>
            <a:ln w="12700" cap="flat">
              <a:noFill/>
              <a:miter lim="400000"/>
            </a:ln>
            <a:effectLst/>
          </p:spPr>
          <p:txBody>
            <a:bodyPr wrap="square" lIns="35718" tIns="35718" rIns="35718" bIns="35718" numCol="1" anchor="ctr">
              <a:noAutofit/>
            </a:bodyPr>
            <a:lstStyle/>
            <a:p>
              <a:pPr algn="ctr" defTabSz="292100" hangingPunct="0">
                <a:defRPr>
                  <a:solidFill>
                    <a:srgbClr val="39B9F0"/>
                  </a:solidFill>
                  <a:latin typeface="Arial"/>
                  <a:ea typeface="Arial"/>
                  <a:cs typeface="Arial"/>
                  <a:sym typeface="Arial"/>
                </a:defRPr>
              </a:pPr>
              <a:endParaRPr kern="0">
                <a:solidFill>
                  <a:srgbClr val="39B9F0"/>
                </a:solidFill>
                <a:latin typeface="Arial"/>
                <a:ea typeface="Arial"/>
                <a:cs typeface="Arial"/>
                <a:sym typeface="Arial"/>
              </a:endParaRPr>
            </a:p>
          </p:txBody>
        </p:sp>
        <p:sp>
          <p:nvSpPr>
            <p:cNvPr id="1769" name="Shape 1769"/>
            <p:cNvSpPr/>
            <p:nvPr/>
          </p:nvSpPr>
          <p:spPr>
            <a:xfrm>
              <a:off x="5471816" y="4"/>
              <a:ext cx="2902552" cy="613207"/>
            </a:xfrm>
            <a:prstGeom prst="chevron">
              <a:avLst>
                <a:gd name="adj" fmla="val 25716"/>
              </a:avLst>
            </a:prstGeom>
            <a:solidFill>
              <a:srgbClr val="D9D9D9"/>
            </a:solidFill>
            <a:ln w="12700" cap="flat">
              <a:noFill/>
              <a:miter lim="400000"/>
            </a:ln>
            <a:effectLst/>
          </p:spPr>
          <p:txBody>
            <a:bodyPr wrap="square" lIns="35718" tIns="35718" rIns="35718" bIns="35718" numCol="1" anchor="ctr">
              <a:noAutofit/>
            </a:bodyPr>
            <a:lstStyle/>
            <a:p>
              <a:pPr algn="ctr" defTabSz="292100" hangingPunct="0">
                <a:defRPr>
                  <a:solidFill>
                    <a:srgbClr val="39B9F0"/>
                  </a:solidFill>
                  <a:latin typeface="Arial"/>
                  <a:ea typeface="Arial"/>
                  <a:cs typeface="Arial"/>
                  <a:sym typeface="Arial"/>
                </a:defRPr>
              </a:pPr>
              <a:endParaRPr kern="0">
                <a:solidFill>
                  <a:srgbClr val="39B9F0"/>
                </a:solidFill>
                <a:latin typeface="Arial"/>
                <a:ea typeface="Arial"/>
                <a:cs typeface="Arial"/>
                <a:sym typeface="Arial"/>
              </a:endParaRPr>
            </a:p>
          </p:txBody>
        </p:sp>
        <p:sp>
          <p:nvSpPr>
            <p:cNvPr id="1770" name="Shape 1770"/>
            <p:cNvSpPr/>
            <p:nvPr/>
          </p:nvSpPr>
          <p:spPr>
            <a:xfrm>
              <a:off x="0" y="-1"/>
              <a:ext cx="2632536" cy="613207"/>
            </a:xfrm>
            <a:prstGeom prst="chevron">
              <a:avLst>
                <a:gd name="adj" fmla="val 25716"/>
              </a:avLst>
            </a:prstGeom>
            <a:solidFill>
              <a:srgbClr val="D9D9D9"/>
            </a:solidFill>
            <a:ln w="12700" cap="flat">
              <a:noFill/>
              <a:miter lim="400000"/>
            </a:ln>
            <a:effectLst/>
          </p:spPr>
          <p:txBody>
            <a:bodyPr wrap="square" lIns="35718" tIns="35718" rIns="35718" bIns="35718" numCol="1" anchor="ctr">
              <a:noAutofit/>
            </a:bodyPr>
            <a:lstStyle/>
            <a:p>
              <a:pPr algn="ctr" defTabSz="292100" hangingPunct="0">
                <a:defRPr>
                  <a:solidFill>
                    <a:srgbClr val="39B9F0"/>
                  </a:solidFill>
                  <a:latin typeface="Arial"/>
                  <a:ea typeface="Arial"/>
                  <a:cs typeface="Arial"/>
                  <a:sym typeface="Arial"/>
                </a:defRPr>
              </a:pPr>
              <a:endParaRPr kern="0">
                <a:solidFill>
                  <a:srgbClr val="39B9F0"/>
                </a:solidFill>
                <a:latin typeface="Arial"/>
                <a:ea typeface="Arial"/>
                <a:cs typeface="Arial"/>
                <a:sym typeface="Arial"/>
              </a:endParaRPr>
            </a:p>
          </p:txBody>
        </p:sp>
      </p:grpSp>
      <p:sp>
        <p:nvSpPr>
          <p:cNvPr id="1772" name="Shape 1772"/>
          <p:cNvSpPr/>
          <p:nvPr/>
        </p:nvSpPr>
        <p:spPr>
          <a:xfrm>
            <a:off x="2466814" y="1814257"/>
            <a:ext cx="1524001" cy="54804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292100">
              <a:defRPr sz="3200" b="1">
                <a:latin typeface="Arial"/>
                <a:ea typeface="Arial"/>
                <a:cs typeface="Arial"/>
                <a:sym typeface="Arial"/>
              </a:defRPr>
            </a:lvl1pPr>
          </a:lstStyle>
          <a:p>
            <a:pPr hangingPunct="0"/>
            <a:r>
              <a:rPr kern="0">
                <a:solidFill>
                  <a:srgbClr val="000000"/>
                </a:solidFill>
              </a:rPr>
              <a:t>Build</a:t>
            </a:r>
          </a:p>
        </p:txBody>
      </p:sp>
      <p:sp>
        <p:nvSpPr>
          <p:cNvPr id="1773" name="Shape 1773"/>
          <p:cNvSpPr/>
          <p:nvPr/>
        </p:nvSpPr>
        <p:spPr>
          <a:xfrm>
            <a:off x="5219700" y="1805504"/>
            <a:ext cx="1524000" cy="54804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292100">
              <a:defRPr sz="3200" b="1">
                <a:latin typeface="Arial"/>
                <a:ea typeface="Arial"/>
                <a:cs typeface="Arial"/>
                <a:sym typeface="Arial"/>
              </a:defRPr>
            </a:lvl1pPr>
          </a:lstStyle>
          <a:p>
            <a:pPr hangingPunct="0"/>
            <a:r>
              <a:rPr kern="0">
                <a:solidFill>
                  <a:srgbClr val="000000"/>
                </a:solidFill>
              </a:rPr>
              <a:t>Ship</a:t>
            </a:r>
          </a:p>
        </p:txBody>
      </p:sp>
      <p:sp>
        <p:nvSpPr>
          <p:cNvPr id="1774" name="Shape 1774"/>
          <p:cNvSpPr/>
          <p:nvPr/>
        </p:nvSpPr>
        <p:spPr>
          <a:xfrm>
            <a:off x="7994613" y="1792400"/>
            <a:ext cx="1524001" cy="54804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292100">
              <a:defRPr sz="3200" b="1">
                <a:latin typeface="Arial"/>
                <a:ea typeface="Arial"/>
                <a:cs typeface="Arial"/>
                <a:sym typeface="Arial"/>
              </a:defRPr>
            </a:lvl1pPr>
          </a:lstStyle>
          <a:p>
            <a:pPr hangingPunct="0"/>
            <a:r>
              <a:rPr kern="0">
                <a:solidFill>
                  <a:srgbClr val="000000"/>
                </a:solidFill>
              </a:rPr>
              <a:t>Run</a:t>
            </a:r>
          </a:p>
        </p:txBody>
      </p:sp>
      <p:pic>
        <p:nvPicPr>
          <p:cNvPr id="1775" name="image4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53400" y="2854192"/>
            <a:ext cx="1248796" cy="981511"/>
          </a:xfrm>
          <a:prstGeom prst="rect">
            <a:avLst/>
          </a:prstGeom>
          <a:ln w="12700">
            <a:miter lim="400000"/>
          </a:ln>
        </p:spPr>
      </p:pic>
      <p:pic>
        <p:nvPicPr>
          <p:cNvPr id="1776" name="image12.t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7000" y="2845102"/>
            <a:ext cx="1060279" cy="969398"/>
          </a:xfrm>
          <a:prstGeom prst="rect">
            <a:avLst/>
          </a:prstGeom>
          <a:ln w="12700">
            <a:miter lim="400000"/>
          </a:ln>
        </p:spPr>
      </p:pic>
      <p:sp>
        <p:nvSpPr>
          <p:cNvPr id="1777" name="Shape 1777"/>
          <p:cNvSpPr/>
          <p:nvPr/>
        </p:nvSpPr>
        <p:spPr>
          <a:xfrm>
            <a:off x="1905000" y="5087127"/>
            <a:ext cx="2325767" cy="621612"/>
          </a:xfrm>
          <a:prstGeom prst="rect">
            <a:avLst/>
          </a:prstGeom>
          <a:ln w="12700">
            <a:miter lim="400000"/>
          </a:ln>
          <a:extLst>
            <a:ext uri="{C572A759-6A51-4108-AA02-DFA0A04FC94B}">
              <ma14:wrappingTextBoxFlag xmlns:ma14="http://schemas.microsoft.com/office/mac/drawingml/2011/main" xmlns="" val="1"/>
            </a:ext>
          </a:extLst>
        </p:spPr>
        <p:txBody>
          <a:bodyPr wrap="none" lIns="22859" tIns="22859" rIns="22859" bIns="22859">
            <a:spAutoFit/>
          </a:bodyPr>
          <a:lstStyle/>
          <a:p>
            <a:pPr marL="177800" indent="-177800" defTabSz="292100" hangingPunct="0">
              <a:buSzPct val="100000"/>
              <a:buFont typeface="Arial"/>
              <a:buChar char="•"/>
              <a:defRPr sz="2000">
                <a:solidFill>
                  <a:srgbClr val="FFFFFF"/>
                </a:solidFill>
                <a:latin typeface="Arial"/>
                <a:ea typeface="Arial"/>
                <a:cs typeface="Arial"/>
                <a:sym typeface="Arial"/>
              </a:defRPr>
            </a:pPr>
            <a:r>
              <a:rPr sz="2000" kern="0">
                <a:solidFill>
                  <a:srgbClr val="FFFFFF"/>
                </a:solidFill>
                <a:latin typeface="Arial"/>
                <a:ea typeface="Arial"/>
                <a:cs typeface="Arial"/>
                <a:sym typeface="Arial"/>
              </a:rPr>
              <a:t>“docker push”</a:t>
            </a:r>
            <a:br>
              <a:rPr sz="2000" kern="0">
                <a:solidFill>
                  <a:srgbClr val="FFFFFF"/>
                </a:solidFill>
                <a:latin typeface="Arial"/>
                <a:ea typeface="Arial"/>
                <a:cs typeface="Arial"/>
                <a:sym typeface="Arial"/>
              </a:rPr>
            </a:br>
            <a:r>
              <a:rPr sz="2000" kern="0">
                <a:solidFill>
                  <a:srgbClr val="FFFFFF"/>
                </a:solidFill>
                <a:latin typeface="Arial"/>
                <a:ea typeface="Arial"/>
                <a:cs typeface="Arial"/>
                <a:sym typeface="Arial"/>
              </a:rPr>
              <a:t>with image signing</a:t>
            </a:r>
          </a:p>
        </p:txBody>
      </p:sp>
      <p:sp>
        <p:nvSpPr>
          <p:cNvPr id="1778" name="Shape 1778"/>
          <p:cNvSpPr/>
          <p:nvPr/>
        </p:nvSpPr>
        <p:spPr>
          <a:xfrm>
            <a:off x="4686300" y="5087127"/>
            <a:ext cx="2706891" cy="1205812"/>
          </a:xfrm>
          <a:prstGeom prst="rect">
            <a:avLst/>
          </a:prstGeom>
          <a:ln w="12700">
            <a:miter lim="400000"/>
          </a:ln>
          <a:extLst>
            <a:ext uri="{C572A759-6A51-4108-AA02-DFA0A04FC94B}">
              <ma14:wrappingTextBoxFlag xmlns:ma14="http://schemas.microsoft.com/office/mac/drawingml/2011/main" xmlns="" val="1"/>
            </a:ext>
          </a:extLst>
        </p:spPr>
        <p:txBody>
          <a:bodyPr wrap="none" lIns="22859" tIns="22859" rIns="22859" bIns="22859">
            <a:spAutoFit/>
          </a:bodyPr>
          <a:lstStyle/>
          <a:p>
            <a:pPr marL="177800" indent="-177800" defTabSz="292100" hangingPunct="0">
              <a:buSzPct val="100000"/>
              <a:buFont typeface="Arial"/>
              <a:buChar char="•"/>
              <a:defRPr sz="2000">
                <a:solidFill>
                  <a:srgbClr val="FFFFFF"/>
                </a:solidFill>
                <a:latin typeface="Arial"/>
                <a:ea typeface="Arial"/>
                <a:cs typeface="Arial"/>
                <a:sym typeface="Arial"/>
              </a:defRPr>
            </a:pPr>
            <a:r>
              <a:rPr sz="2000" kern="0" dirty="0">
                <a:solidFill>
                  <a:srgbClr val="FFFFFF"/>
                </a:solidFill>
                <a:latin typeface="Arial"/>
                <a:ea typeface="Arial"/>
                <a:cs typeface="Arial"/>
                <a:sym typeface="Arial"/>
              </a:rPr>
              <a:t>Search/browse repos</a:t>
            </a:r>
            <a:endParaRPr sz="2000" kern="0" dirty="0">
              <a:solidFill>
                <a:srgbClr val="000000"/>
              </a:solidFill>
              <a:latin typeface="Arial"/>
              <a:ea typeface="Arial"/>
              <a:cs typeface="Arial"/>
              <a:sym typeface="Arial"/>
            </a:endParaRPr>
          </a:p>
          <a:p>
            <a:pPr marL="177800" indent="-177800" defTabSz="292100" hangingPunct="0">
              <a:buSzPct val="100000"/>
              <a:buFont typeface="Arial"/>
              <a:buChar char="•"/>
              <a:defRPr sz="2000">
                <a:solidFill>
                  <a:srgbClr val="FFFFFF"/>
                </a:solidFill>
                <a:latin typeface="Arial"/>
                <a:ea typeface="Arial"/>
                <a:cs typeface="Arial"/>
                <a:sym typeface="Arial"/>
              </a:defRPr>
            </a:pPr>
            <a:r>
              <a:rPr sz="2000" kern="0" dirty="0">
                <a:solidFill>
                  <a:srgbClr val="FFFFFF"/>
                </a:solidFill>
                <a:latin typeface="Arial"/>
                <a:ea typeface="Arial"/>
                <a:cs typeface="Arial"/>
                <a:sym typeface="Arial"/>
              </a:rPr>
              <a:t>Teams-based RBAC</a:t>
            </a:r>
            <a:endParaRPr sz="2000" kern="0" dirty="0">
              <a:solidFill>
                <a:srgbClr val="000000"/>
              </a:solidFill>
              <a:latin typeface="Arial"/>
              <a:ea typeface="Arial"/>
              <a:cs typeface="Arial"/>
              <a:sym typeface="Arial"/>
            </a:endParaRPr>
          </a:p>
          <a:p>
            <a:pPr marL="177800" indent="-177800" defTabSz="292100" hangingPunct="0">
              <a:buSzPct val="100000"/>
              <a:buFont typeface="Arial"/>
              <a:buChar char="•"/>
              <a:defRPr sz="2000">
                <a:solidFill>
                  <a:srgbClr val="FFFFFF"/>
                </a:solidFill>
                <a:latin typeface="Arial"/>
                <a:ea typeface="Arial"/>
                <a:cs typeface="Arial"/>
                <a:sym typeface="Arial"/>
              </a:defRPr>
            </a:pPr>
            <a:r>
              <a:rPr sz="2000" kern="0" dirty="0">
                <a:solidFill>
                  <a:srgbClr val="FFFFFF"/>
                </a:solidFill>
                <a:latin typeface="Arial"/>
                <a:ea typeface="Arial"/>
                <a:cs typeface="Arial"/>
                <a:sym typeface="Arial"/>
              </a:rPr>
              <a:t>View signed images</a:t>
            </a:r>
            <a:endParaRPr sz="2000" kern="0" dirty="0">
              <a:solidFill>
                <a:srgbClr val="000000"/>
              </a:solidFill>
              <a:latin typeface="Arial"/>
              <a:ea typeface="Arial"/>
              <a:cs typeface="Arial"/>
              <a:sym typeface="Arial"/>
            </a:endParaRPr>
          </a:p>
          <a:p>
            <a:pPr marL="177800" indent="-177800" defTabSz="292100" hangingPunct="0">
              <a:buSzPct val="100000"/>
              <a:buFont typeface="Arial"/>
              <a:buChar char="•"/>
              <a:defRPr sz="2000">
                <a:solidFill>
                  <a:srgbClr val="FFFFFF"/>
                </a:solidFill>
                <a:latin typeface="Arial"/>
                <a:ea typeface="Arial"/>
                <a:cs typeface="Arial"/>
                <a:sym typeface="Arial"/>
              </a:defRPr>
            </a:pPr>
            <a:r>
              <a:rPr sz="2000" kern="0" dirty="0">
                <a:solidFill>
                  <a:srgbClr val="FFFFFF"/>
                </a:solidFill>
                <a:latin typeface="Arial"/>
                <a:ea typeface="Arial"/>
                <a:cs typeface="Arial"/>
                <a:sym typeface="Arial"/>
              </a:rPr>
              <a:t>Deleting tags</a:t>
            </a:r>
          </a:p>
        </p:txBody>
      </p:sp>
      <p:sp>
        <p:nvSpPr>
          <p:cNvPr id="1779" name="Shape 1779"/>
          <p:cNvSpPr/>
          <p:nvPr/>
        </p:nvSpPr>
        <p:spPr>
          <a:xfrm>
            <a:off x="7642314" y="5087127"/>
            <a:ext cx="3187358" cy="1205812"/>
          </a:xfrm>
          <a:prstGeom prst="rect">
            <a:avLst/>
          </a:prstGeom>
          <a:ln w="12700">
            <a:miter lim="400000"/>
          </a:ln>
          <a:extLst>
            <a:ext uri="{C572A759-6A51-4108-AA02-DFA0A04FC94B}">
              <ma14:wrappingTextBoxFlag xmlns:ma14="http://schemas.microsoft.com/office/mac/drawingml/2011/main" xmlns="" val="1"/>
            </a:ext>
          </a:extLst>
        </p:spPr>
        <p:txBody>
          <a:bodyPr wrap="none" lIns="22859" tIns="22859" rIns="22859" bIns="22859">
            <a:spAutoFit/>
          </a:bodyPr>
          <a:lstStyle/>
          <a:p>
            <a:pPr marL="177800" indent="-177800" defTabSz="292100" hangingPunct="0">
              <a:buSzPct val="100000"/>
              <a:buFont typeface="Arial"/>
              <a:buChar char="•"/>
              <a:defRPr sz="2000">
                <a:solidFill>
                  <a:srgbClr val="FFFFFF"/>
                </a:solidFill>
                <a:latin typeface="Arial"/>
                <a:ea typeface="Arial"/>
                <a:cs typeface="Arial"/>
                <a:sym typeface="Arial"/>
              </a:defRPr>
            </a:pPr>
            <a:r>
              <a:rPr sz="2000" kern="0">
                <a:solidFill>
                  <a:srgbClr val="FFFFFF"/>
                </a:solidFill>
                <a:latin typeface="Arial"/>
                <a:ea typeface="Arial"/>
                <a:cs typeface="Arial"/>
                <a:sym typeface="Arial"/>
              </a:rPr>
              <a:t>Authentication</a:t>
            </a:r>
            <a:endParaRPr sz="2000" kern="0">
              <a:solidFill>
                <a:srgbClr val="000000"/>
              </a:solidFill>
              <a:latin typeface="Arial"/>
              <a:ea typeface="Arial"/>
              <a:cs typeface="Arial"/>
              <a:sym typeface="Arial"/>
            </a:endParaRPr>
          </a:p>
          <a:p>
            <a:pPr marL="177800" indent="-177800" defTabSz="292100" hangingPunct="0">
              <a:buSzPct val="100000"/>
              <a:buFont typeface="Arial"/>
              <a:buChar char="•"/>
              <a:defRPr sz="2000">
                <a:solidFill>
                  <a:srgbClr val="FFFFFF"/>
                </a:solidFill>
                <a:latin typeface="Arial"/>
                <a:ea typeface="Arial"/>
                <a:cs typeface="Arial"/>
                <a:sym typeface="Arial"/>
              </a:defRPr>
            </a:pPr>
            <a:r>
              <a:rPr sz="2000" kern="0">
                <a:solidFill>
                  <a:srgbClr val="FFFFFF"/>
                </a:solidFill>
                <a:latin typeface="Arial"/>
                <a:ea typeface="Arial"/>
                <a:cs typeface="Arial"/>
                <a:sym typeface="Arial"/>
              </a:rPr>
              <a:t>Deploy and scale-out app</a:t>
            </a:r>
            <a:endParaRPr sz="2000" kern="0">
              <a:solidFill>
                <a:srgbClr val="000000"/>
              </a:solidFill>
              <a:latin typeface="Arial"/>
              <a:ea typeface="Arial"/>
              <a:cs typeface="Arial"/>
              <a:sym typeface="Arial"/>
            </a:endParaRPr>
          </a:p>
          <a:p>
            <a:pPr marL="177800" indent="-177800" defTabSz="292100" hangingPunct="0">
              <a:buSzPct val="100000"/>
              <a:buFont typeface="Arial"/>
              <a:buChar char="•"/>
              <a:defRPr sz="2000">
                <a:solidFill>
                  <a:srgbClr val="FFFFFF"/>
                </a:solidFill>
                <a:latin typeface="Arial"/>
                <a:ea typeface="Arial"/>
                <a:cs typeface="Arial"/>
                <a:sym typeface="Arial"/>
              </a:defRPr>
            </a:pPr>
            <a:r>
              <a:rPr sz="2000" kern="0">
                <a:solidFill>
                  <a:srgbClr val="FFFFFF"/>
                </a:solidFill>
                <a:latin typeface="Arial"/>
                <a:ea typeface="Arial"/>
                <a:cs typeface="Arial"/>
                <a:sym typeface="Arial"/>
              </a:rPr>
              <a:t>Monitor stats</a:t>
            </a:r>
            <a:endParaRPr sz="2000" kern="0">
              <a:solidFill>
                <a:srgbClr val="000000"/>
              </a:solidFill>
              <a:latin typeface="Arial"/>
              <a:ea typeface="Arial"/>
              <a:cs typeface="Arial"/>
              <a:sym typeface="Arial"/>
            </a:endParaRPr>
          </a:p>
          <a:p>
            <a:pPr marL="177800" indent="-177800" defTabSz="292100" hangingPunct="0">
              <a:buSzPct val="100000"/>
              <a:buFont typeface="Arial"/>
              <a:buChar char="•"/>
              <a:defRPr sz="2000">
                <a:solidFill>
                  <a:srgbClr val="FFFFFF"/>
                </a:solidFill>
                <a:latin typeface="Arial"/>
                <a:ea typeface="Arial"/>
                <a:cs typeface="Arial"/>
                <a:sym typeface="Arial"/>
              </a:defRPr>
            </a:pPr>
            <a:r>
              <a:rPr sz="2000" kern="0">
                <a:solidFill>
                  <a:srgbClr val="FFFFFF"/>
                </a:solidFill>
                <a:latin typeface="Arial"/>
                <a:ea typeface="Arial"/>
                <a:cs typeface="Arial"/>
                <a:sym typeface="Arial"/>
              </a:rPr>
              <a:t>Secrets management</a:t>
            </a:r>
          </a:p>
        </p:txBody>
      </p:sp>
    </p:spTree>
    <p:extLst>
      <p:ext uri="{BB962C8B-B14F-4D97-AF65-F5344CB8AC3E}">
        <p14:creationId xmlns:p14="http://schemas.microsoft.com/office/powerpoint/2010/main" val="109521347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Pod Lifecycle in a Cluster</a:t>
            </a:r>
            <a:endParaRPr lang="he-IL" dirty="0"/>
          </a:p>
        </p:txBody>
      </p:sp>
      <p:sp>
        <p:nvSpPr>
          <p:cNvPr id="7" name="Content Placeholder 6"/>
          <p:cNvSpPr>
            <a:spLocks noGrp="1"/>
          </p:cNvSpPr>
          <p:nvPr>
            <p:ph idx="1"/>
          </p:nvPr>
        </p:nvSpPr>
        <p:spPr>
          <a:xfrm>
            <a:off x="1284514" y="838200"/>
            <a:ext cx="9982200" cy="5638800"/>
          </a:xfrm>
        </p:spPr>
        <p:txBody>
          <a:bodyPr/>
          <a:lstStyle/>
          <a:p>
            <a:pPr marL="0" indent="0">
              <a:lnSpc>
                <a:spcPct val="110000"/>
              </a:lnSpc>
              <a:buNone/>
            </a:pPr>
            <a:r>
              <a:rPr lang="en-US" dirty="0"/>
              <a:t>Let’s say you want to fire up a pod. With </a:t>
            </a:r>
            <a:r>
              <a:rPr lang="en-US" dirty="0" err="1"/>
              <a:t>kubectl</a:t>
            </a:r>
            <a:r>
              <a:rPr lang="en-US" dirty="0"/>
              <a:t> you would:</a:t>
            </a:r>
          </a:p>
          <a:p>
            <a:pPr marL="457200" indent="-457200">
              <a:lnSpc>
                <a:spcPct val="110000"/>
              </a:lnSpc>
              <a:buFont typeface="+mj-lt"/>
              <a:buAutoNum type="arabicPeriod"/>
            </a:pPr>
            <a:r>
              <a:rPr lang="en-US" dirty="0"/>
              <a:t>Make a Pod request to the API server using a local pod definition file.</a:t>
            </a:r>
          </a:p>
          <a:p>
            <a:pPr marL="457200" indent="-457200">
              <a:lnSpc>
                <a:spcPct val="110000"/>
              </a:lnSpc>
              <a:buFont typeface="+mj-lt"/>
              <a:buAutoNum type="arabicPeriod"/>
            </a:pPr>
            <a:r>
              <a:rPr lang="en-US" dirty="0"/>
              <a:t>The API server saves the info for the pod in ETCD.</a:t>
            </a:r>
          </a:p>
          <a:p>
            <a:pPr marL="457200" indent="-457200">
              <a:lnSpc>
                <a:spcPct val="110000"/>
              </a:lnSpc>
              <a:buFont typeface="+mj-lt"/>
              <a:buAutoNum type="arabicPeriod"/>
            </a:pPr>
            <a:r>
              <a:rPr lang="en-US" dirty="0"/>
              <a:t>The scheduler finds the unscheduled pod and schedules it to a node.</a:t>
            </a:r>
          </a:p>
          <a:p>
            <a:pPr marL="457200" indent="-457200">
              <a:lnSpc>
                <a:spcPct val="110000"/>
              </a:lnSpc>
              <a:buFont typeface="+mj-lt"/>
              <a:buAutoNum type="arabicPeriod"/>
            </a:pPr>
            <a:r>
              <a:rPr lang="en-US" dirty="0" err="1"/>
              <a:t>Kubelet</a:t>
            </a:r>
            <a:r>
              <a:rPr lang="en-US" dirty="0"/>
              <a:t> sees the pod scheduled and fires up Docker.</a:t>
            </a:r>
          </a:p>
          <a:p>
            <a:pPr marL="457200" indent="-457200">
              <a:lnSpc>
                <a:spcPct val="110000"/>
              </a:lnSpc>
              <a:buFont typeface="+mj-lt"/>
              <a:buAutoNum type="arabicPeriod"/>
            </a:pPr>
            <a:r>
              <a:rPr lang="en-US" dirty="0"/>
              <a:t>Docker runs the container.</a:t>
            </a:r>
          </a:p>
          <a:p>
            <a:endParaRPr lang="en-US" dirty="0"/>
          </a:p>
          <a:p>
            <a:r>
              <a:rPr lang="en-US" dirty="0"/>
              <a:t>The entire lifecycle state of the pod is stored in ETCD.</a:t>
            </a:r>
          </a:p>
          <a:p>
            <a:endParaRPr lang="en-US" dirty="0"/>
          </a:p>
          <a:p>
            <a:pPr marL="0" indent="0">
              <a:buNone/>
            </a:pPr>
            <a:r>
              <a:rPr lang="en-US" b="1" i="1" dirty="0"/>
              <a:t>Most of the things in Kubernetes are built on top of Pods</a:t>
            </a:r>
            <a:endParaRPr lang="he-IL" b="1" i="1" dirty="0"/>
          </a:p>
        </p:txBody>
      </p:sp>
      <p:sp>
        <p:nvSpPr>
          <p:cNvPr id="5" name="Slide Number Placeholder 4"/>
          <p:cNvSpPr>
            <a:spLocks noGrp="1"/>
          </p:cNvSpPr>
          <p:nvPr>
            <p:ph type="sldNum" sz="quarter" idx="10"/>
          </p:nvPr>
        </p:nvSpPr>
        <p:spPr/>
        <p:txBody>
          <a:bodyPr/>
          <a:lstStyle/>
          <a:p>
            <a:pPr algn="r" fontAlgn="base">
              <a:spcBef>
                <a:spcPct val="0"/>
              </a:spcBef>
              <a:spcAft>
                <a:spcPct val="0"/>
              </a:spcAft>
              <a:defRPr/>
            </a:pPr>
            <a:fld id="{56038C2A-0DA7-4637-B349-5BDD2038CB5D}" type="slidenum">
              <a:rPr lang="he-IL"/>
              <a:pPr algn="r" fontAlgn="base">
                <a:spcBef>
                  <a:spcPct val="0"/>
                </a:spcBef>
                <a:spcAft>
                  <a:spcPct val="0"/>
                </a:spcAft>
                <a:defRPr/>
              </a:pPr>
              <a:t>30</a:t>
            </a:fld>
            <a:endParaRPr lang="en-US">
              <a:cs typeface="Tahoma" pitchFamily="34" charset="0"/>
            </a:endParaRPr>
          </a:p>
        </p:txBody>
      </p:sp>
    </p:spTree>
    <p:extLst>
      <p:ext uri="{BB962C8B-B14F-4D97-AF65-F5344CB8AC3E}">
        <p14:creationId xmlns:p14="http://schemas.microsoft.com/office/powerpoint/2010/main" val="1720287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kubectl</a:t>
            </a:r>
            <a:r>
              <a:rPr lang="en-US" dirty="0"/>
              <a:t> create - Create a resource from a file</a:t>
            </a:r>
            <a:endParaRPr lang="he-IL" dirty="0"/>
          </a:p>
        </p:txBody>
      </p:sp>
      <p:sp>
        <p:nvSpPr>
          <p:cNvPr id="3" name="Content Placeholder 2"/>
          <p:cNvSpPr>
            <a:spLocks noGrp="1"/>
          </p:cNvSpPr>
          <p:nvPr>
            <p:ph idx="1"/>
          </p:nvPr>
        </p:nvSpPr>
        <p:spPr/>
        <p:txBody>
          <a:bodyPr/>
          <a:lstStyle/>
          <a:p>
            <a:pPr marL="0" indent="0">
              <a:buNone/>
            </a:pPr>
            <a:r>
              <a:rPr lang="en-US" sz="2000" dirty="0"/>
              <a:t>// Create a service using the definition in example-</a:t>
            </a:r>
            <a:r>
              <a:rPr lang="en-US" sz="2000" dirty="0" err="1"/>
              <a:t>service.yaml</a:t>
            </a:r>
            <a:r>
              <a:rPr lang="en-US" sz="2000" dirty="0"/>
              <a:t>.</a:t>
            </a:r>
          </a:p>
          <a:p>
            <a:pPr marL="0" indent="0">
              <a:buNone/>
            </a:pPr>
            <a:r>
              <a:rPr lang="en-US" dirty="0"/>
              <a:t>$ </a:t>
            </a:r>
            <a:r>
              <a:rPr lang="en-US" dirty="0" err="1"/>
              <a:t>kubectl</a:t>
            </a:r>
            <a:r>
              <a:rPr lang="en-US" dirty="0"/>
              <a:t> create -f example-</a:t>
            </a:r>
            <a:r>
              <a:rPr lang="en-US" dirty="0" err="1"/>
              <a:t>service.yaml</a:t>
            </a:r>
            <a:endParaRPr lang="en-US" dirty="0"/>
          </a:p>
          <a:p>
            <a:pPr marL="0" indent="0">
              <a:buNone/>
            </a:pPr>
            <a:endParaRPr lang="en-US" dirty="0"/>
          </a:p>
          <a:p>
            <a:pPr marL="0" indent="0">
              <a:buNone/>
            </a:pPr>
            <a:r>
              <a:rPr lang="en-US" sz="2000" dirty="0"/>
              <a:t>// Create a replication controller using the definition in example-</a:t>
            </a:r>
            <a:r>
              <a:rPr lang="en-US" sz="2000" dirty="0" err="1"/>
              <a:t>controller.yaml</a:t>
            </a:r>
            <a:r>
              <a:rPr lang="en-US" sz="2000" dirty="0"/>
              <a:t>.</a:t>
            </a:r>
          </a:p>
          <a:p>
            <a:pPr marL="0" indent="0">
              <a:buNone/>
            </a:pPr>
            <a:r>
              <a:rPr lang="en-US" dirty="0"/>
              <a:t>$ </a:t>
            </a:r>
            <a:r>
              <a:rPr lang="en-US" dirty="0" err="1"/>
              <a:t>kubectl</a:t>
            </a:r>
            <a:r>
              <a:rPr lang="en-US" dirty="0"/>
              <a:t> create -f example-</a:t>
            </a:r>
            <a:r>
              <a:rPr lang="en-US" dirty="0" err="1"/>
              <a:t>controller.yaml</a:t>
            </a:r>
            <a:endParaRPr lang="en-US" dirty="0"/>
          </a:p>
          <a:p>
            <a:pPr marL="0" indent="0">
              <a:buNone/>
            </a:pPr>
            <a:endParaRPr lang="en-US" dirty="0"/>
          </a:p>
          <a:p>
            <a:pPr marL="0" indent="0">
              <a:buNone/>
            </a:pPr>
            <a:r>
              <a:rPr lang="en-US" sz="2000" dirty="0"/>
              <a:t>// Create the objects that are defined in any .</a:t>
            </a:r>
            <a:r>
              <a:rPr lang="en-US" sz="2000" dirty="0" err="1"/>
              <a:t>yaml</a:t>
            </a:r>
            <a:r>
              <a:rPr lang="en-US" sz="2000" dirty="0"/>
              <a:t>, .</a:t>
            </a:r>
            <a:r>
              <a:rPr lang="en-US" sz="2000" dirty="0" err="1"/>
              <a:t>yml</a:t>
            </a:r>
            <a:r>
              <a:rPr lang="en-US" sz="2000" dirty="0"/>
              <a:t>, or .</a:t>
            </a:r>
            <a:r>
              <a:rPr lang="en-US" sz="2000" dirty="0" err="1"/>
              <a:t>json</a:t>
            </a:r>
            <a:r>
              <a:rPr lang="en-US" sz="2000" dirty="0"/>
              <a:t> file within the &lt;directory&gt; directory.</a:t>
            </a:r>
          </a:p>
          <a:p>
            <a:pPr marL="0" indent="0">
              <a:buNone/>
            </a:pPr>
            <a:r>
              <a:rPr lang="en-US" dirty="0"/>
              <a:t>$ </a:t>
            </a:r>
            <a:r>
              <a:rPr lang="en-US" dirty="0" err="1"/>
              <a:t>kubectl</a:t>
            </a:r>
            <a:r>
              <a:rPr lang="en-US" dirty="0"/>
              <a:t> create -f &lt;directory&gt;</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31</a:t>
            </a:fld>
            <a:endParaRPr lang="en-US">
              <a:cs typeface="Tahoma" pitchFamily="34" charset="0"/>
            </a:endParaRPr>
          </a:p>
        </p:txBody>
      </p:sp>
    </p:spTree>
    <p:extLst>
      <p:ext uri="{BB962C8B-B14F-4D97-AF65-F5344CB8AC3E}">
        <p14:creationId xmlns:p14="http://schemas.microsoft.com/office/powerpoint/2010/main" val="1013252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1E54F-5B7E-5158-D08B-EB6C44A583AC}"/>
              </a:ext>
            </a:extLst>
          </p:cNvPr>
          <p:cNvSpPr>
            <a:spLocks noGrp="1"/>
          </p:cNvSpPr>
          <p:nvPr>
            <p:ph type="title"/>
          </p:nvPr>
        </p:nvSpPr>
        <p:spPr/>
        <p:txBody>
          <a:bodyPr/>
          <a:lstStyle/>
          <a:p>
            <a:r>
              <a:rPr lang="en-US" dirty="0" err="1"/>
              <a:t>Kubectl</a:t>
            </a:r>
            <a:r>
              <a:rPr lang="en-US" dirty="0"/>
              <a:t> commands</a:t>
            </a:r>
          </a:p>
        </p:txBody>
      </p:sp>
      <p:pic>
        <p:nvPicPr>
          <p:cNvPr id="6" name="Content Placeholder 5">
            <a:extLst>
              <a:ext uri="{FF2B5EF4-FFF2-40B4-BE49-F238E27FC236}">
                <a16:creationId xmlns:a16="http://schemas.microsoft.com/office/drawing/2014/main" id="{5B8E433F-70A3-97E8-7E35-0696D11A604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bwMode="auto">
          <a:xfrm>
            <a:off x="3690257" y="0"/>
            <a:ext cx="8501743" cy="6856934"/>
          </a:xfrm>
          <a:prstGeom prst="rect">
            <a:avLst/>
          </a:prstGeom>
          <a:noFill/>
          <a:ln w="12700">
            <a:noFill/>
            <a:miter lim="800000"/>
            <a:headEnd type="none" w="sm" len="sm"/>
            <a:tailEnd type="none" w="sm" len="sm"/>
          </a:ln>
        </p:spPr>
      </p:pic>
      <p:sp>
        <p:nvSpPr>
          <p:cNvPr id="4" name="Slide Number Placeholder 3">
            <a:extLst>
              <a:ext uri="{FF2B5EF4-FFF2-40B4-BE49-F238E27FC236}">
                <a16:creationId xmlns:a16="http://schemas.microsoft.com/office/drawing/2014/main" id="{616641A7-973C-7E99-3B5C-2D587DDC0C47}"/>
              </a:ext>
            </a:extLst>
          </p:cNvPr>
          <p:cNvSpPr>
            <a:spLocks noGrp="1"/>
          </p:cNvSpPr>
          <p:nvPr>
            <p:ph type="sldNum" sz="quarter" idx="10"/>
          </p:nvPr>
        </p:nvSpPr>
        <p:spPr/>
        <p:txBody>
          <a:bodyPr/>
          <a:lstStyle/>
          <a:p>
            <a:pPr>
              <a:defRPr/>
            </a:pPr>
            <a:fld id="{B8CA6F2D-4A9B-4342-B4DF-ACF30C2356DB}" type="slidenum">
              <a:rPr lang="he-IL" smtClean="0"/>
              <a:pPr>
                <a:defRPr/>
              </a:pPr>
              <a:t>32</a:t>
            </a:fld>
            <a:endParaRPr lang="en-US">
              <a:cs typeface="Tahoma" pitchFamily="34" charset="0"/>
            </a:endParaRPr>
          </a:p>
        </p:txBody>
      </p:sp>
    </p:spTree>
    <p:extLst>
      <p:ext uri="{BB962C8B-B14F-4D97-AF65-F5344CB8AC3E}">
        <p14:creationId xmlns:p14="http://schemas.microsoft.com/office/powerpoint/2010/main" val="3238035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kubectl: Commands and Configuration</a:t>
            </a:r>
          </a:p>
        </p:txBody>
      </p:sp>
      <p:sp>
        <p:nvSpPr>
          <p:cNvPr id="3" name="Content Placeholder 2"/>
          <p:cNvSpPr>
            <a:spLocks noGrp="1"/>
          </p:cNvSpPr>
          <p:nvPr>
            <p:ph idx="1"/>
          </p:nvPr>
        </p:nvSpPr>
        <p:spPr>
          <a:xfrm>
            <a:off x="730250" y="849085"/>
            <a:ext cx="10731500" cy="5638800"/>
          </a:xfrm>
        </p:spPr>
        <p:txBody>
          <a:bodyPr/>
          <a:lstStyle/>
          <a:p>
            <a:pPr marL="0" indent="0">
              <a:spcAft>
                <a:spcPts val="800"/>
              </a:spcAft>
              <a:buNone/>
              <a:defRPr sz="1400"/>
            </a:pPr>
            <a:r>
              <a:rPr sz="2000" dirty="0"/>
              <a:t>`</a:t>
            </a:r>
            <a:r>
              <a:rPr sz="2000" dirty="0" err="1"/>
              <a:t>kubectl</a:t>
            </a:r>
            <a:r>
              <a:rPr sz="2000" dirty="0"/>
              <a:t>` is the command-line tool used to interact with Kubernetes clusters. It communicates with the API server to deploy, inspect, and manage resources.</a:t>
            </a:r>
          </a:p>
          <a:p>
            <a:pPr>
              <a:spcAft>
                <a:spcPts val="800"/>
              </a:spcAft>
              <a:defRPr sz="1400"/>
            </a:pPr>
            <a:r>
              <a:rPr dirty="0"/>
              <a:t>Key Concepts</a:t>
            </a:r>
            <a:endParaRPr lang="en-US" dirty="0"/>
          </a:p>
          <a:p>
            <a:pPr lvl="1">
              <a:spcAft>
                <a:spcPts val="800"/>
              </a:spcAft>
              <a:defRPr sz="1400"/>
            </a:pPr>
            <a:r>
              <a:rPr dirty="0"/>
              <a:t>Context: Defines which cluster, user, and namespace `</a:t>
            </a:r>
            <a:r>
              <a:rPr dirty="0" err="1"/>
              <a:t>kubectl</a:t>
            </a:r>
            <a:r>
              <a:rPr dirty="0"/>
              <a:t>` communicates with.</a:t>
            </a:r>
          </a:p>
          <a:p>
            <a:pPr lvl="1">
              <a:spcAft>
                <a:spcPts val="800"/>
              </a:spcAft>
              <a:defRPr sz="1400"/>
            </a:pPr>
            <a:r>
              <a:rPr dirty="0"/>
              <a:t>Configuration file: Stored at `~/.</a:t>
            </a:r>
            <a:r>
              <a:rPr dirty="0" err="1"/>
              <a:t>kube</a:t>
            </a:r>
            <a:r>
              <a:rPr dirty="0"/>
              <a:t>/config`.</a:t>
            </a:r>
          </a:p>
          <a:p>
            <a:pPr lvl="1">
              <a:spcAft>
                <a:spcPts val="800"/>
              </a:spcAft>
              <a:defRPr sz="1400"/>
            </a:pPr>
            <a:r>
              <a:rPr dirty="0"/>
              <a:t>Authentication: Managed via tokens, certificates, or cloud provider credentials.</a:t>
            </a:r>
          </a:p>
          <a:p>
            <a:pPr>
              <a:spcAft>
                <a:spcPts val="800"/>
              </a:spcAft>
              <a:defRPr sz="1400"/>
            </a:pPr>
            <a:r>
              <a:rPr dirty="0"/>
              <a:t>Common Commands</a:t>
            </a:r>
            <a:endParaRPr lang="en-US" dirty="0"/>
          </a:p>
          <a:p>
            <a:pPr lvl="1">
              <a:spcAft>
                <a:spcPts val="800"/>
              </a:spcAft>
              <a:defRPr sz="1400"/>
            </a:pPr>
            <a:r>
              <a:rPr dirty="0"/>
              <a:t>`</a:t>
            </a:r>
            <a:r>
              <a:rPr dirty="0" err="1"/>
              <a:t>kubectl</a:t>
            </a:r>
            <a:r>
              <a:rPr dirty="0"/>
              <a:t> cluster-info` → Displays master and service endpoints</a:t>
            </a:r>
          </a:p>
          <a:p>
            <a:pPr lvl="1">
              <a:spcAft>
                <a:spcPts val="800"/>
              </a:spcAft>
              <a:defRPr sz="1400"/>
            </a:pPr>
            <a:r>
              <a:rPr dirty="0"/>
              <a:t>`</a:t>
            </a:r>
            <a:r>
              <a:rPr dirty="0" err="1"/>
              <a:t>kubectl</a:t>
            </a:r>
            <a:r>
              <a:rPr dirty="0"/>
              <a:t> get pods` / `</a:t>
            </a:r>
            <a:r>
              <a:rPr dirty="0" err="1"/>
              <a:t>kubectl</a:t>
            </a:r>
            <a:r>
              <a:rPr dirty="0"/>
              <a:t> get svc` → Shows running pods or services</a:t>
            </a:r>
          </a:p>
          <a:p>
            <a:pPr lvl="1">
              <a:spcAft>
                <a:spcPts val="800"/>
              </a:spcAft>
              <a:defRPr sz="1400"/>
            </a:pPr>
            <a:r>
              <a:rPr dirty="0"/>
              <a:t>`</a:t>
            </a:r>
            <a:r>
              <a:rPr dirty="0" err="1"/>
              <a:t>kubectl</a:t>
            </a:r>
            <a:r>
              <a:rPr dirty="0"/>
              <a:t> apply -f </a:t>
            </a:r>
            <a:r>
              <a:rPr dirty="0" err="1"/>
              <a:t>deployment.yaml</a:t>
            </a:r>
            <a:r>
              <a:rPr dirty="0"/>
              <a:t>` → Deploys resources defined in YAML</a:t>
            </a:r>
          </a:p>
          <a:p>
            <a:pPr lvl="1">
              <a:spcAft>
                <a:spcPts val="800"/>
              </a:spcAft>
              <a:defRPr sz="1400"/>
            </a:pPr>
            <a:r>
              <a:rPr dirty="0"/>
              <a:t>`</a:t>
            </a:r>
            <a:r>
              <a:rPr dirty="0" err="1"/>
              <a:t>kubectl</a:t>
            </a:r>
            <a:r>
              <a:rPr dirty="0"/>
              <a:t> describe pod &lt;name&gt;` → Shows detailed info about a resource</a:t>
            </a:r>
          </a:p>
          <a:p>
            <a:pPr lvl="1">
              <a:spcAft>
                <a:spcPts val="800"/>
              </a:spcAft>
              <a:defRPr sz="1400"/>
            </a:pPr>
            <a:r>
              <a:rPr dirty="0"/>
              <a:t>`</a:t>
            </a:r>
            <a:r>
              <a:rPr dirty="0" err="1"/>
              <a:t>kubectl</a:t>
            </a:r>
            <a:r>
              <a:rPr dirty="0"/>
              <a:t> logs &lt;pod&gt;` → Displays container logs</a:t>
            </a:r>
          </a:p>
          <a:p>
            <a:pPr lvl="1">
              <a:spcAft>
                <a:spcPts val="800"/>
              </a:spcAft>
              <a:defRPr sz="1400"/>
            </a:pPr>
            <a:r>
              <a:rPr dirty="0"/>
              <a:t>`</a:t>
            </a:r>
            <a:r>
              <a:rPr dirty="0" err="1"/>
              <a:t>kubectl</a:t>
            </a:r>
            <a:r>
              <a:rPr dirty="0"/>
              <a:t> exec -it &lt;pod&gt; -- /bin/bash` → Opens shell in a running container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3CF6-C054-DB1B-77F5-834503554A8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9782D2E-780C-092F-2EDA-CAF599FE5DD2}"/>
              </a:ext>
            </a:extLst>
          </p:cNvPr>
          <p:cNvSpPr>
            <a:spLocks noGrp="1"/>
          </p:cNvSpPr>
          <p:nvPr>
            <p:ph type="sldNum" sz="quarter" idx="10"/>
          </p:nvPr>
        </p:nvSpPr>
        <p:spPr/>
        <p:txBody>
          <a:bodyPr/>
          <a:lstStyle/>
          <a:p>
            <a:pPr>
              <a:defRPr/>
            </a:pPr>
            <a:fld id="{B8CA6F2D-4A9B-4342-B4DF-ACF30C2356DB}" type="slidenum">
              <a:rPr lang="he-IL" smtClean="0"/>
              <a:pPr>
                <a:defRPr/>
              </a:pPr>
              <a:t>34</a:t>
            </a:fld>
            <a:endParaRPr lang="en-US">
              <a:cs typeface="Tahoma" pitchFamily="34" charset="0"/>
            </a:endParaRPr>
          </a:p>
        </p:txBody>
      </p:sp>
      <p:pic>
        <p:nvPicPr>
          <p:cNvPr id="6" name="Picture 5">
            <a:extLst>
              <a:ext uri="{FF2B5EF4-FFF2-40B4-BE49-F238E27FC236}">
                <a16:creationId xmlns:a16="http://schemas.microsoft.com/office/drawing/2014/main" id="{B372429C-E1DD-86E2-6645-B74F339869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4372" y="0"/>
            <a:ext cx="11363255" cy="6858000"/>
          </a:xfrm>
          <a:prstGeom prst="rect">
            <a:avLst/>
          </a:prstGeom>
        </p:spPr>
      </p:pic>
    </p:spTree>
    <p:extLst>
      <p:ext uri="{BB962C8B-B14F-4D97-AF65-F5344CB8AC3E}">
        <p14:creationId xmlns:p14="http://schemas.microsoft.com/office/powerpoint/2010/main" val="83899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a:t>
            </a:r>
            <a:r>
              <a:rPr dirty="0" err="1"/>
              <a:t>JSONPath</a:t>
            </a:r>
            <a:r>
              <a:rPr dirty="0"/>
              <a:t> and Resource Querying</a:t>
            </a:r>
          </a:p>
        </p:txBody>
      </p:sp>
      <p:sp>
        <p:nvSpPr>
          <p:cNvPr id="3" name="Content Placeholder 2"/>
          <p:cNvSpPr>
            <a:spLocks noGrp="1"/>
          </p:cNvSpPr>
          <p:nvPr>
            <p:ph idx="4294967295"/>
          </p:nvPr>
        </p:nvSpPr>
        <p:spPr>
          <a:xfrm>
            <a:off x="174171" y="762000"/>
            <a:ext cx="7943555" cy="5682343"/>
          </a:xfrm>
        </p:spPr>
        <p:txBody>
          <a:bodyPr>
            <a:normAutofit/>
          </a:bodyPr>
          <a:lstStyle/>
          <a:p>
            <a:pPr marL="0" indent="0">
              <a:spcAft>
                <a:spcPts val="1000"/>
              </a:spcAft>
              <a:buNone/>
              <a:defRPr sz="1800">
                <a:solidFill>
                  <a:srgbClr val="282828"/>
                </a:solidFill>
                <a:latin typeface="Calibri"/>
              </a:defRPr>
            </a:pPr>
            <a:r>
              <a:rPr sz="2000" dirty="0" err="1"/>
              <a:t>JSONPath</a:t>
            </a:r>
            <a:r>
              <a:rPr sz="2000" dirty="0"/>
              <a:t> is a query language used to extract specific fields from Kubernetes resources. It helps you filter, select, and display precise information from JSON outputs of `</a:t>
            </a:r>
            <a:r>
              <a:rPr sz="2000" dirty="0" err="1"/>
              <a:t>kubectl</a:t>
            </a:r>
            <a:r>
              <a:rPr sz="2000" dirty="0"/>
              <a:t>` commands.</a:t>
            </a:r>
          </a:p>
          <a:p>
            <a:pPr>
              <a:spcAft>
                <a:spcPts val="1000"/>
              </a:spcAft>
              <a:defRPr sz="1800">
                <a:solidFill>
                  <a:srgbClr val="282828"/>
                </a:solidFill>
                <a:latin typeface="Calibri"/>
              </a:defRPr>
            </a:pPr>
            <a:r>
              <a:rPr dirty="0"/>
              <a:t>Examples</a:t>
            </a:r>
            <a:r>
              <a:rPr lang="en-US" dirty="0"/>
              <a:t>:</a:t>
            </a:r>
          </a:p>
          <a:p>
            <a:pPr marL="282575" lvl="1" indent="-109538">
              <a:spcAft>
                <a:spcPts val="1000"/>
              </a:spcAft>
              <a:defRPr sz="1800">
                <a:solidFill>
                  <a:srgbClr val="282828"/>
                </a:solidFill>
                <a:latin typeface="Calibri"/>
              </a:defRPr>
            </a:pPr>
            <a:r>
              <a:rPr sz="1600" dirty="0"/>
              <a:t>`</a:t>
            </a:r>
            <a:r>
              <a:rPr sz="1600" dirty="0" err="1"/>
              <a:t>kubectl</a:t>
            </a:r>
            <a:r>
              <a:rPr sz="1600" dirty="0"/>
              <a:t> get pods -o </a:t>
            </a:r>
            <a:r>
              <a:rPr sz="1600" dirty="0" err="1"/>
              <a:t>jsonpath</a:t>
            </a:r>
            <a:r>
              <a:rPr sz="1600" dirty="0"/>
              <a:t>='{.items[*].metadata.name}'` → List pod names</a:t>
            </a:r>
          </a:p>
          <a:p>
            <a:pPr marL="282575" lvl="1" indent="-109538">
              <a:spcAft>
                <a:spcPts val="600"/>
              </a:spcAft>
              <a:defRPr sz="1500">
                <a:solidFill>
                  <a:srgbClr val="282828"/>
                </a:solidFill>
                <a:latin typeface="Calibri"/>
              </a:defRPr>
            </a:pPr>
            <a:r>
              <a:rPr sz="1600" dirty="0"/>
              <a:t>`</a:t>
            </a:r>
            <a:r>
              <a:rPr sz="1600" dirty="0" err="1"/>
              <a:t>kubectl</a:t>
            </a:r>
            <a:r>
              <a:rPr sz="1600" dirty="0"/>
              <a:t> get nodes -o </a:t>
            </a:r>
            <a:r>
              <a:rPr sz="1600" dirty="0" err="1"/>
              <a:t>jsonpath</a:t>
            </a:r>
            <a:r>
              <a:rPr sz="1600" dirty="0"/>
              <a:t>='{.items[*].</a:t>
            </a:r>
            <a:r>
              <a:rPr sz="1600" dirty="0" err="1"/>
              <a:t>status.addresses</a:t>
            </a:r>
            <a:r>
              <a:rPr sz="1600" dirty="0"/>
              <a:t>[?(@.type=="InternalIP")].address}'` → Show node IPs</a:t>
            </a:r>
          </a:p>
          <a:p>
            <a:pPr marL="282575" lvl="1" indent="-109538">
              <a:spcAft>
                <a:spcPts val="600"/>
              </a:spcAft>
              <a:defRPr sz="1500">
                <a:solidFill>
                  <a:srgbClr val="282828"/>
                </a:solidFill>
                <a:latin typeface="Calibri"/>
              </a:defRPr>
            </a:pPr>
            <a:r>
              <a:rPr sz="1600" dirty="0"/>
              <a:t>`</a:t>
            </a:r>
            <a:r>
              <a:rPr sz="1600" dirty="0" err="1"/>
              <a:t>kubectl</a:t>
            </a:r>
            <a:r>
              <a:rPr sz="1600" dirty="0"/>
              <a:t> get svc </a:t>
            </a:r>
            <a:r>
              <a:rPr sz="1600" dirty="0" err="1"/>
              <a:t>myservice</a:t>
            </a:r>
            <a:r>
              <a:rPr sz="1600" dirty="0"/>
              <a:t> -o </a:t>
            </a:r>
            <a:r>
              <a:rPr sz="1600" dirty="0" err="1"/>
              <a:t>jsonpath</a:t>
            </a:r>
            <a:r>
              <a:rPr sz="1600" dirty="0"/>
              <a:t>='{.</a:t>
            </a:r>
            <a:r>
              <a:rPr sz="1600" dirty="0" err="1"/>
              <a:t>spec.ports</a:t>
            </a:r>
            <a:r>
              <a:rPr sz="1600" dirty="0"/>
              <a:t>[0].port}'` → Extract service port</a:t>
            </a:r>
          </a:p>
          <a:p>
            <a:pPr marL="282575" lvl="1" indent="-109538">
              <a:spcAft>
                <a:spcPts val="600"/>
              </a:spcAft>
              <a:defRPr sz="1500">
                <a:solidFill>
                  <a:srgbClr val="282828"/>
                </a:solidFill>
                <a:latin typeface="Calibri"/>
              </a:defRPr>
            </a:pPr>
            <a:r>
              <a:rPr sz="1600" dirty="0"/>
              <a:t>`</a:t>
            </a:r>
            <a:r>
              <a:rPr sz="1600" dirty="0" err="1"/>
              <a:t>kubectl</a:t>
            </a:r>
            <a:r>
              <a:rPr sz="1600" dirty="0"/>
              <a:t> get pods -o=</a:t>
            </a:r>
            <a:r>
              <a:rPr sz="1600" dirty="0" err="1"/>
              <a:t>jsonpath</a:t>
            </a:r>
            <a:r>
              <a:rPr sz="1600" dirty="0"/>
              <a:t>='{range .items[*]}{.metadata.name}:{.</a:t>
            </a:r>
            <a:r>
              <a:rPr sz="1600" dirty="0" err="1"/>
              <a:t>status.phase</a:t>
            </a:r>
            <a:r>
              <a:rPr sz="1600" dirty="0"/>
              <a:t>}{"\n"}{end}'` → Pod name &amp; status list</a:t>
            </a:r>
          </a:p>
          <a:p>
            <a:pPr>
              <a:spcAft>
                <a:spcPts val="1000"/>
              </a:spcAft>
              <a:defRPr sz="1800">
                <a:solidFill>
                  <a:srgbClr val="282828"/>
                </a:solidFill>
                <a:latin typeface="Calibri"/>
              </a:defRPr>
            </a:pPr>
            <a:r>
              <a:rPr sz="1800" dirty="0">
                <a:solidFill>
                  <a:srgbClr val="282828"/>
                </a:solidFill>
                <a:latin typeface="Calibri"/>
              </a:rPr>
              <a:t>Tips for Effective Querying</a:t>
            </a:r>
            <a:endParaRPr lang="en-US" sz="1800" dirty="0">
              <a:solidFill>
                <a:srgbClr val="282828"/>
              </a:solidFill>
              <a:latin typeface="Calibri"/>
            </a:endParaRPr>
          </a:p>
          <a:p>
            <a:pPr marL="282575" lvl="1" indent="-109538"/>
            <a:r>
              <a:rPr sz="1600" dirty="0">
                <a:solidFill>
                  <a:srgbClr val="282828"/>
                </a:solidFill>
                <a:latin typeface="Calibri"/>
              </a:rPr>
              <a:t>Combine with `grep` or `awk` for advanced filtering.</a:t>
            </a:r>
          </a:p>
          <a:p>
            <a:pPr marL="282575" lvl="1" indent="-109538">
              <a:spcAft>
                <a:spcPts val="500"/>
              </a:spcAft>
              <a:defRPr sz="1500">
                <a:solidFill>
                  <a:srgbClr val="282828"/>
                </a:solidFill>
                <a:latin typeface="Calibri"/>
              </a:defRPr>
            </a:pPr>
            <a:r>
              <a:rPr sz="1600" dirty="0">
                <a:solidFill>
                  <a:srgbClr val="282828"/>
                </a:solidFill>
                <a:latin typeface="Calibri"/>
              </a:rPr>
              <a:t>Use `-o </a:t>
            </a:r>
            <a:r>
              <a:rPr sz="1600" dirty="0" err="1">
                <a:solidFill>
                  <a:srgbClr val="282828"/>
                </a:solidFill>
                <a:latin typeface="Calibri"/>
              </a:rPr>
              <a:t>json</a:t>
            </a:r>
            <a:r>
              <a:rPr sz="1600" dirty="0">
                <a:solidFill>
                  <a:srgbClr val="282828"/>
                </a:solidFill>
                <a:latin typeface="Calibri"/>
              </a:rPr>
              <a:t>` with `</a:t>
            </a:r>
            <a:r>
              <a:rPr sz="1600" dirty="0" err="1">
                <a:solidFill>
                  <a:srgbClr val="282828"/>
                </a:solidFill>
                <a:latin typeface="Calibri"/>
              </a:rPr>
              <a:t>jq</a:t>
            </a:r>
            <a:r>
              <a:rPr sz="1600" dirty="0">
                <a:solidFill>
                  <a:srgbClr val="282828"/>
                </a:solidFill>
                <a:latin typeface="Calibri"/>
              </a:rPr>
              <a:t>` for complex JSON analysis.</a:t>
            </a:r>
          </a:p>
          <a:p>
            <a:pPr marL="282575" lvl="1" indent="-109538">
              <a:spcAft>
                <a:spcPts val="500"/>
              </a:spcAft>
              <a:defRPr sz="1500">
                <a:solidFill>
                  <a:srgbClr val="282828"/>
                </a:solidFill>
                <a:latin typeface="Calibri"/>
              </a:defRPr>
            </a:pPr>
            <a:r>
              <a:rPr sz="1600" dirty="0" err="1">
                <a:solidFill>
                  <a:srgbClr val="282828"/>
                </a:solidFill>
                <a:latin typeface="Calibri"/>
              </a:rPr>
              <a:t>JSONPath</a:t>
            </a:r>
            <a:r>
              <a:rPr sz="1600" dirty="0">
                <a:solidFill>
                  <a:srgbClr val="282828"/>
                </a:solidFill>
                <a:latin typeface="Calibri"/>
              </a:rPr>
              <a:t> supports wildcards (`*`) and filters (`?()`) for precision.</a:t>
            </a:r>
          </a:p>
          <a:p>
            <a:pPr marL="282575" lvl="1" indent="-109538">
              <a:spcAft>
                <a:spcPts val="500"/>
              </a:spcAft>
              <a:defRPr sz="1500">
                <a:solidFill>
                  <a:srgbClr val="282828"/>
                </a:solidFill>
                <a:latin typeface="Calibri"/>
              </a:defRPr>
            </a:pPr>
            <a:r>
              <a:rPr sz="1600" dirty="0">
                <a:solidFill>
                  <a:srgbClr val="282828"/>
                </a:solidFill>
                <a:latin typeface="Calibri"/>
              </a:rPr>
              <a:t>Use `--show-labels` or label selectors (`-l key=value`) with `</a:t>
            </a:r>
            <a:r>
              <a:rPr sz="1600" dirty="0" err="1">
                <a:solidFill>
                  <a:srgbClr val="282828"/>
                </a:solidFill>
                <a:latin typeface="Calibri"/>
              </a:rPr>
              <a:t>kubectl</a:t>
            </a:r>
            <a:r>
              <a:rPr sz="1600" dirty="0">
                <a:solidFill>
                  <a:srgbClr val="282828"/>
                </a:solidFill>
                <a:latin typeface="Calibri"/>
              </a:rPr>
              <a:t> get`.</a:t>
            </a:r>
          </a:p>
        </p:txBody>
      </p:sp>
      <p:pic>
        <p:nvPicPr>
          <p:cNvPr id="5" name="Picture 4">
            <a:extLst>
              <a:ext uri="{FF2B5EF4-FFF2-40B4-BE49-F238E27FC236}">
                <a16:creationId xmlns:a16="http://schemas.microsoft.com/office/drawing/2014/main" id="{996653EC-DA58-55F3-8916-2136539E9B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17726" y="0"/>
            <a:ext cx="4164376" cy="6858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Labels</a:t>
            </a:r>
            <a:endParaRPr lang="he-IL" dirty="0"/>
          </a:p>
        </p:txBody>
      </p:sp>
      <p:sp>
        <p:nvSpPr>
          <p:cNvPr id="3" name="Content Placeholder 2"/>
          <p:cNvSpPr>
            <a:spLocks noGrp="1"/>
          </p:cNvSpPr>
          <p:nvPr>
            <p:ph idx="1"/>
          </p:nvPr>
        </p:nvSpPr>
        <p:spPr/>
        <p:txBody>
          <a:bodyPr/>
          <a:lstStyle/>
          <a:p>
            <a:r>
              <a:rPr lang="en-US" dirty="0"/>
              <a:t>A label is a key-value pair that is assigned to objects in k8s.</a:t>
            </a:r>
          </a:p>
          <a:p>
            <a:pPr lvl="1"/>
            <a:r>
              <a:rPr lang="en-US" dirty="0"/>
              <a:t>Pods, services, </a:t>
            </a:r>
            <a:r>
              <a:rPr lang="en-US" dirty="0" err="1"/>
              <a:t>etc</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GB" dirty="0"/>
              <a:t>Labels can be used to organize and to select subsets of objects</a:t>
            </a:r>
          </a:p>
          <a:p>
            <a:pPr lvl="1"/>
            <a:r>
              <a:rPr lang="en-GB" dirty="0"/>
              <a:t>Labels can be attached to objects at creation time and subsequently added and modified at any time</a:t>
            </a:r>
            <a:endParaRPr lang="en-US" dirty="0"/>
          </a:p>
          <a:p>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36</a:t>
            </a:fld>
            <a:endParaRPr lang="en-US">
              <a:cs typeface="Tahoma"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05000" y="1676401"/>
            <a:ext cx="4476750" cy="3152775"/>
          </a:xfrm>
          <a:prstGeom prst="rect">
            <a:avLst/>
          </a:prstGeom>
        </p:spPr>
      </p:pic>
    </p:spTree>
    <p:extLst>
      <p:ext uri="{BB962C8B-B14F-4D97-AF65-F5344CB8AC3E}">
        <p14:creationId xmlns:p14="http://schemas.microsoft.com/office/powerpoint/2010/main" val="3590041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Selectors</a:t>
            </a:r>
            <a:endParaRPr lang="he-IL" dirty="0"/>
          </a:p>
        </p:txBody>
      </p:sp>
      <p:sp>
        <p:nvSpPr>
          <p:cNvPr id="3" name="Content Placeholder 2"/>
          <p:cNvSpPr>
            <a:spLocks noGrp="1"/>
          </p:cNvSpPr>
          <p:nvPr>
            <p:ph idx="1"/>
          </p:nvPr>
        </p:nvSpPr>
        <p:spPr/>
        <p:txBody>
          <a:bodyPr/>
          <a:lstStyle/>
          <a:p>
            <a:r>
              <a:rPr lang="en-US" sz="3200" dirty="0"/>
              <a:t>Two kinds of label selectors</a:t>
            </a:r>
          </a:p>
          <a:p>
            <a:pPr lvl="1"/>
            <a:r>
              <a:rPr lang="en-US" sz="2800" i="1" dirty="0"/>
              <a:t>equality-based  (</a:t>
            </a:r>
            <a:r>
              <a:rPr lang="en-US" sz="2400" i="1" dirty="0"/>
              <a:t>IS/IS NOT</a:t>
            </a:r>
            <a:r>
              <a:rPr lang="en-US" sz="2800" i="1" dirty="0"/>
              <a:t>)</a:t>
            </a:r>
          </a:p>
          <a:p>
            <a:pPr lvl="2"/>
            <a:r>
              <a:rPr lang="en-US" sz="2400" dirty="0"/>
              <a:t>tier = frontend</a:t>
            </a:r>
          </a:p>
          <a:p>
            <a:pPr lvl="2"/>
            <a:r>
              <a:rPr lang="en-US" sz="2400" dirty="0"/>
              <a:t>tier != frontend</a:t>
            </a:r>
          </a:p>
          <a:p>
            <a:pPr lvl="2"/>
            <a:r>
              <a:rPr lang="en-US" sz="2400" dirty="0"/>
              <a:t>tier != frontend, game = super-shooter-2</a:t>
            </a:r>
            <a:endParaRPr lang="en-US" sz="2400" i="1" dirty="0"/>
          </a:p>
          <a:p>
            <a:pPr lvl="1"/>
            <a:r>
              <a:rPr lang="en-US" sz="2800" i="1" dirty="0"/>
              <a:t>set-based (</a:t>
            </a:r>
            <a:r>
              <a:rPr lang="en-US" sz="2400" i="1" dirty="0"/>
              <a:t>IN/NOT IN</a:t>
            </a:r>
            <a:r>
              <a:rPr lang="en-US" sz="2800" i="1" dirty="0"/>
              <a:t>)</a:t>
            </a:r>
          </a:p>
          <a:p>
            <a:pPr lvl="2"/>
            <a:r>
              <a:rPr lang="en-US" sz="2400" dirty="0"/>
              <a:t>environment in (production, </a:t>
            </a:r>
            <a:r>
              <a:rPr lang="en-US" sz="2400" dirty="0" err="1"/>
              <a:t>qa</a:t>
            </a:r>
            <a:r>
              <a:rPr lang="en-US" sz="2400" dirty="0"/>
              <a:t>)</a:t>
            </a:r>
          </a:p>
          <a:p>
            <a:pPr lvl="2"/>
            <a:r>
              <a:rPr lang="en-US" sz="2400" dirty="0"/>
              <a:t>tier </a:t>
            </a:r>
            <a:r>
              <a:rPr lang="en-US" sz="2400" dirty="0" err="1"/>
              <a:t>notin</a:t>
            </a:r>
            <a:r>
              <a:rPr lang="en-US" sz="2400" dirty="0"/>
              <a:t> (frontend, backend)</a:t>
            </a:r>
            <a:endParaRPr lang="he-IL" sz="2400"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37</a:t>
            </a:fld>
            <a:endParaRPr lang="en-US">
              <a:cs typeface="Tahoma" pitchFamily="34" charset="0"/>
            </a:endParaRPr>
          </a:p>
        </p:txBody>
      </p:sp>
    </p:spTree>
    <p:extLst>
      <p:ext uri="{BB962C8B-B14F-4D97-AF65-F5344CB8AC3E}">
        <p14:creationId xmlns:p14="http://schemas.microsoft.com/office/powerpoint/2010/main" val="2569665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endParaRPr lang="he-IL" dirty="0"/>
          </a:p>
        </p:txBody>
      </p:sp>
      <p:sp>
        <p:nvSpPr>
          <p:cNvPr id="3" name="Content Placeholder 2"/>
          <p:cNvSpPr>
            <a:spLocks noGrp="1"/>
          </p:cNvSpPr>
          <p:nvPr>
            <p:ph idx="1"/>
          </p:nvPr>
        </p:nvSpPr>
        <p:spPr/>
        <p:txBody>
          <a:bodyPr/>
          <a:lstStyle/>
          <a:p>
            <a:r>
              <a:rPr lang="en-US" dirty="0"/>
              <a:t>A Kubernetes </a:t>
            </a:r>
            <a:r>
              <a:rPr lang="en-US" b="1" dirty="0"/>
              <a:t>Service</a:t>
            </a:r>
            <a:r>
              <a:rPr lang="en-US" dirty="0"/>
              <a:t> is an abstraction which defines a logical set of Pods and a policy by which to access them</a:t>
            </a:r>
          </a:p>
          <a:p>
            <a:r>
              <a:rPr lang="en-US" dirty="0"/>
              <a:t>The set of pods gathered by a Service is determined by a label selector</a:t>
            </a:r>
          </a:p>
          <a:p>
            <a:r>
              <a:rPr lang="en-US" dirty="0"/>
              <a:t>A </a:t>
            </a:r>
            <a:r>
              <a:rPr lang="en-US" i="1" dirty="0"/>
              <a:t>service </a:t>
            </a:r>
            <a:r>
              <a:rPr lang="en-US" dirty="0"/>
              <a:t>is a long-lived, well-known endpoint that points to a set of pods in a cluster. It consists of three things:</a:t>
            </a:r>
          </a:p>
          <a:p>
            <a:pPr lvl="1"/>
            <a:r>
              <a:rPr lang="en-US" dirty="0"/>
              <a:t>external IP address (known as a </a:t>
            </a:r>
            <a:r>
              <a:rPr lang="en-US" i="1" dirty="0"/>
              <a:t>portal</a:t>
            </a:r>
            <a:r>
              <a:rPr lang="en-US" dirty="0"/>
              <a:t>, or sometimes a </a:t>
            </a:r>
            <a:r>
              <a:rPr lang="en-US" i="1" dirty="0"/>
              <a:t>portal IP</a:t>
            </a:r>
            <a:r>
              <a:rPr lang="en-US" dirty="0"/>
              <a:t>)</a:t>
            </a:r>
          </a:p>
          <a:p>
            <a:pPr lvl="1"/>
            <a:r>
              <a:rPr lang="en-US" dirty="0"/>
              <a:t>port</a:t>
            </a:r>
          </a:p>
          <a:p>
            <a:pPr lvl="1"/>
            <a:r>
              <a:rPr lang="en-US" dirty="0"/>
              <a:t>label selector.</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38</a:t>
            </a:fld>
            <a:endParaRPr lang="en-US">
              <a:cs typeface="Tahoma" pitchFamily="34" charset="0"/>
            </a:endParaRP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12971" y="3352801"/>
            <a:ext cx="4209976"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8452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E0AA26-0C34-9F46-AA40-5A2E5370C12D}"/>
              </a:ext>
            </a:extLst>
          </p:cNvPr>
          <p:cNvSpPr>
            <a:spLocks noGrp="1"/>
          </p:cNvSpPr>
          <p:nvPr>
            <p:ph type="title"/>
          </p:nvPr>
        </p:nvSpPr>
        <p:spPr/>
        <p:txBody>
          <a:bodyPr>
            <a:normAutofit fontScale="90000"/>
          </a:bodyPr>
          <a:lstStyle/>
          <a:p>
            <a:r>
              <a:rPr lang="en-US" dirty="0"/>
              <a:t>Service Discovery</a:t>
            </a:r>
          </a:p>
        </p:txBody>
      </p:sp>
      <p:sp>
        <p:nvSpPr>
          <p:cNvPr id="4" name="Text Placeholder 3">
            <a:extLst>
              <a:ext uri="{FF2B5EF4-FFF2-40B4-BE49-F238E27FC236}">
                <a16:creationId xmlns:a16="http://schemas.microsoft.com/office/drawing/2014/main" id="{632F2C75-9FBE-B547-8407-341BEFA21C10}"/>
              </a:ext>
            </a:extLst>
          </p:cNvPr>
          <p:cNvSpPr>
            <a:spLocks noGrp="1"/>
          </p:cNvSpPr>
          <p:nvPr>
            <p:ph idx="1"/>
          </p:nvPr>
        </p:nvSpPr>
        <p:spPr>
          <a:xfrm>
            <a:off x="101600" y="796334"/>
            <a:ext cx="11480800" cy="5638800"/>
          </a:xfrm>
        </p:spPr>
        <p:txBody>
          <a:bodyPr>
            <a:normAutofit/>
          </a:bodyPr>
          <a:lstStyle/>
          <a:p>
            <a:r>
              <a:rPr lang="en-US" dirty="0"/>
              <a:t>Kubernetes micro-service</a:t>
            </a:r>
          </a:p>
          <a:p>
            <a:pPr lvl="1"/>
            <a:r>
              <a:rPr lang="en-US" dirty="0"/>
              <a:t>Service defines a logical set of Pods</a:t>
            </a:r>
          </a:p>
          <a:p>
            <a:pPr lvl="1"/>
            <a:r>
              <a:rPr lang="en-US" dirty="0"/>
              <a:t>Manages state across the set</a:t>
            </a:r>
          </a:p>
          <a:p>
            <a:pPr lvl="1"/>
            <a:r>
              <a:rPr lang="en-US" dirty="0"/>
              <a:t>Provides access to healthy Pods</a:t>
            </a:r>
          </a:p>
          <a:p>
            <a:r>
              <a:rPr lang="en-US" dirty="0"/>
              <a:t>Service hostname mapped to durable virtual IP (aka cluster IP)</a:t>
            </a:r>
          </a:p>
          <a:p>
            <a:r>
              <a:rPr lang="en-US" dirty="0"/>
              <a:t>Pod IPs not durable</a:t>
            </a:r>
          </a:p>
          <a:p>
            <a:pPr lvl="1"/>
            <a:r>
              <a:rPr lang="en-US" dirty="0"/>
              <a:t>changes over time (restarts)</a:t>
            </a:r>
          </a:p>
          <a:p>
            <a:r>
              <a:rPr lang="en-US" dirty="0"/>
              <a:t>Methods of discovery</a:t>
            </a:r>
          </a:p>
          <a:p>
            <a:pPr lvl="1"/>
            <a:r>
              <a:rPr lang="en-US" dirty="0"/>
              <a:t>Kubernetes DNS (preferred)</a:t>
            </a:r>
          </a:p>
          <a:p>
            <a:pPr lvl="1"/>
            <a:r>
              <a:rPr lang="en-US" dirty="0"/>
              <a:t>Container injected env vars</a:t>
            </a:r>
          </a:p>
        </p:txBody>
      </p:sp>
      <p:sp>
        <p:nvSpPr>
          <p:cNvPr id="2" name="Slide Number Placeholder 1">
            <a:extLst>
              <a:ext uri="{FF2B5EF4-FFF2-40B4-BE49-F238E27FC236}">
                <a16:creationId xmlns:a16="http://schemas.microsoft.com/office/drawing/2014/main" id="{01AADE41-4D02-2B4F-901D-8C671517C115}"/>
              </a:ext>
            </a:extLst>
          </p:cNvPr>
          <p:cNvSpPr>
            <a:spLocks noGrp="1"/>
          </p:cNvSpPr>
          <p:nvPr>
            <p:ph type="sldNum" sz="quarter" idx="10"/>
          </p:nvPr>
        </p:nvSpPr>
        <p:spPr/>
        <p:txBody>
          <a:bodyPr/>
          <a:lstStyle/>
          <a:p>
            <a:fld id="{6C9CD605-947A-3C4E-98CB-B055F943FEBA}" type="slidenum">
              <a:rPr lang="en-US" smtClean="0"/>
              <a:pPr/>
              <a:t>39</a:t>
            </a:fld>
            <a:endParaRPr lang="en-US" dirty="0"/>
          </a:p>
        </p:txBody>
      </p:sp>
      <p:pic>
        <p:nvPicPr>
          <p:cNvPr id="6" name="Picture 5">
            <a:extLst>
              <a:ext uri="{FF2B5EF4-FFF2-40B4-BE49-F238E27FC236}">
                <a16:creationId xmlns:a16="http://schemas.microsoft.com/office/drawing/2014/main" id="{6F2D8C31-955B-8D4B-B853-E54278B956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1952" y="2802829"/>
            <a:ext cx="7528448" cy="3674171"/>
          </a:xfrm>
          <a:prstGeom prst="rect">
            <a:avLst/>
          </a:prstGeom>
        </p:spPr>
      </p:pic>
    </p:spTree>
    <p:extLst>
      <p:ext uri="{BB962C8B-B14F-4D97-AF65-F5344CB8AC3E}">
        <p14:creationId xmlns:p14="http://schemas.microsoft.com/office/powerpoint/2010/main" val="942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18346" y="1857619"/>
            <a:ext cx="762400" cy="231626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p:txBody>
          <a:bodyPr>
            <a:normAutofit fontScale="90000"/>
          </a:bodyPr>
          <a:lstStyle/>
          <a:p>
            <a:r>
              <a:rPr lang="en-US" dirty="0"/>
              <a:t>Containers vs. VMs </a:t>
            </a:r>
          </a:p>
        </p:txBody>
      </p:sp>
      <p:sp>
        <p:nvSpPr>
          <p:cNvPr id="25" name="Flowchart: Process 24"/>
          <p:cNvSpPr/>
          <p:nvPr/>
        </p:nvSpPr>
        <p:spPr>
          <a:xfrm>
            <a:off x="1718346" y="5198016"/>
            <a:ext cx="3129640" cy="418650"/>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26" name="Flowchart: Process 25"/>
          <p:cNvSpPr/>
          <p:nvPr/>
        </p:nvSpPr>
        <p:spPr>
          <a:xfrm>
            <a:off x="1718346" y="5620130"/>
            <a:ext cx="3129640" cy="418650"/>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53" name="Flowchart: Process 52"/>
          <p:cNvSpPr/>
          <p:nvPr/>
        </p:nvSpPr>
        <p:spPr>
          <a:xfrm>
            <a:off x="1718346" y="6056310"/>
            <a:ext cx="3129640" cy="418650"/>
          </a:xfrm>
          <a:prstGeom prst="flowChartProces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4" name="Rectangle 53"/>
          <p:cNvSpPr/>
          <p:nvPr/>
        </p:nvSpPr>
        <p:spPr>
          <a:xfrm>
            <a:off x="1718346" y="3321524"/>
            <a:ext cx="754116" cy="18589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55" name="Rectangle 54"/>
          <p:cNvSpPr/>
          <p:nvPr/>
        </p:nvSpPr>
        <p:spPr>
          <a:xfrm>
            <a:off x="1718346" y="2694711"/>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10" name="Rectangle 9"/>
          <p:cNvSpPr/>
          <p:nvPr/>
        </p:nvSpPr>
        <p:spPr>
          <a:xfrm>
            <a:off x="1718346" y="1857619"/>
            <a:ext cx="760887" cy="33369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926263" y="1855886"/>
            <a:ext cx="762400" cy="2316269"/>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7" name="Rectangle 56"/>
          <p:cNvSpPr/>
          <p:nvPr/>
        </p:nvSpPr>
        <p:spPr>
          <a:xfrm>
            <a:off x="2933034" y="3306635"/>
            <a:ext cx="754116" cy="8348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58" name="Rectangle 57"/>
          <p:cNvSpPr/>
          <p:nvPr/>
        </p:nvSpPr>
        <p:spPr>
          <a:xfrm>
            <a:off x="2927776" y="2679822"/>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59" name="Rectangle 58"/>
          <p:cNvSpPr/>
          <p:nvPr/>
        </p:nvSpPr>
        <p:spPr>
          <a:xfrm>
            <a:off x="2926263" y="1842730"/>
            <a:ext cx="760887" cy="22987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4081250" y="1840089"/>
            <a:ext cx="762400" cy="231626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B</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1" name="Rectangle 60"/>
          <p:cNvSpPr/>
          <p:nvPr/>
        </p:nvSpPr>
        <p:spPr>
          <a:xfrm>
            <a:off x="4084276" y="3326780"/>
            <a:ext cx="754116" cy="8348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62" name="Rectangle 61"/>
          <p:cNvSpPr/>
          <p:nvPr/>
        </p:nvSpPr>
        <p:spPr>
          <a:xfrm>
            <a:off x="4089178" y="2699967"/>
            <a:ext cx="754116" cy="6523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64" name="Rectangle 63"/>
          <p:cNvSpPr/>
          <p:nvPr/>
        </p:nvSpPr>
        <p:spPr>
          <a:xfrm>
            <a:off x="7228555" y="4388434"/>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A’</a:t>
            </a:r>
          </a:p>
        </p:txBody>
      </p:sp>
      <p:sp>
        <p:nvSpPr>
          <p:cNvPr id="65" name="Flowchart: Process 64"/>
          <p:cNvSpPr/>
          <p:nvPr/>
        </p:nvSpPr>
        <p:spPr>
          <a:xfrm rot="5400000">
            <a:off x="9158695" y="4859067"/>
            <a:ext cx="1055114" cy="41865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a:t>
            </a:r>
          </a:p>
        </p:txBody>
      </p:sp>
      <p:sp>
        <p:nvSpPr>
          <p:cNvPr id="66" name="Flowchart: Process 65"/>
          <p:cNvSpPr/>
          <p:nvPr/>
        </p:nvSpPr>
        <p:spPr>
          <a:xfrm>
            <a:off x="6787932" y="5590118"/>
            <a:ext cx="3129640" cy="418650"/>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7" name="Flowchart: Process 66"/>
          <p:cNvSpPr/>
          <p:nvPr/>
        </p:nvSpPr>
        <p:spPr>
          <a:xfrm>
            <a:off x="6787932" y="6026298"/>
            <a:ext cx="3129640" cy="418650"/>
          </a:xfrm>
          <a:prstGeom prst="flowChartProces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69" name="Rectangle 68"/>
          <p:cNvSpPr/>
          <p:nvPr/>
        </p:nvSpPr>
        <p:spPr>
          <a:xfrm>
            <a:off x="6787931" y="5372508"/>
            <a:ext cx="822543" cy="2256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sz="1200" dirty="0"/>
              <a:t>Bins/Libs</a:t>
            </a:r>
          </a:p>
          <a:p>
            <a:pPr algn="ctr"/>
            <a:endParaRPr lang="en-US" dirty="0"/>
          </a:p>
          <a:p>
            <a:pPr algn="ctr"/>
            <a:endParaRPr lang="en-US" dirty="0"/>
          </a:p>
          <a:p>
            <a:pPr algn="ctr"/>
            <a:endParaRPr lang="en-US" dirty="0"/>
          </a:p>
          <a:p>
            <a:pPr algn="ctr"/>
            <a:endParaRPr lang="en-US" dirty="0"/>
          </a:p>
        </p:txBody>
      </p:sp>
      <p:sp>
        <p:nvSpPr>
          <p:cNvPr id="79" name="Rectangle 78"/>
          <p:cNvSpPr/>
          <p:nvPr/>
        </p:nvSpPr>
        <p:spPr>
          <a:xfrm>
            <a:off x="6809455" y="4388434"/>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A</a:t>
            </a:r>
          </a:p>
        </p:txBody>
      </p:sp>
      <p:sp>
        <p:nvSpPr>
          <p:cNvPr id="80" name="Rectangle 79"/>
          <p:cNvSpPr/>
          <p:nvPr/>
        </p:nvSpPr>
        <p:spPr>
          <a:xfrm>
            <a:off x="7658100" y="5351804"/>
            <a:ext cx="1781810" cy="25840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sz="1200" dirty="0"/>
              <a:t>Bins/Libs</a:t>
            </a:r>
          </a:p>
          <a:p>
            <a:pPr algn="ctr"/>
            <a:endParaRPr lang="en-US" dirty="0"/>
          </a:p>
          <a:p>
            <a:pPr algn="ctr"/>
            <a:endParaRPr lang="en-US" dirty="0"/>
          </a:p>
          <a:p>
            <a:pPr algn="ctr"/>
            <a:endParaRPr lang="en-US" dirty="0"/>
          </a:p>
          <a:p>
            <a:pPr algn="ctr"/>
            <a:endParaRPr lang="en-US" dirty="0"/>
          </a:p>
        </p:txBody>
      </p:sp>
      <p:sp>
        <p:nvSpPr>
          <p:cNvPr id="81" name="Rectangle 80"/>
          <p:cNvSpPr/>
          <p:nvPr/>
        </p:nvSpPr>
        <p:spPr>
          <a:xfrm>
            <a:off x="7673055" y="4388434"/>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82" name="Rectangle 81"/>
          <p:cNvSpPr/>
          <p:nvPr/>
        </p:nvSpPr>
        <p:spPr>
          <a:xfrm>
            <a:off x="8137875" y="438525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83" name="Rectangle 82"/>
          <p:cNvSpPr/>
          <p:nvPr/>
        </p:nvSpPr>
        <p:spPr>
          <a:xfrm>
            <a:off x="8602695" y="4388434"/>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84" name="Rectangle 83"/>
          <p:cNvSpPr/>
          <p:nvPr/>
        </p:nvSpPr>
        <p:spPr>
          <a:xfrm>
            <a:off x="9067515" y="438525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15" name="Left Brace 14"/>
          <p:cNvSpPr/>
          <p:nvPr/>
        </p:nvSpPr>
        <p:spPr>
          <a:xfrm>
            <a:off x="1327559" y="1855886"/>
            <a:ext cx="326028" cy="3324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716219" y="3306635"/>
            <a:ext cx="513282" cy="369332"/>
          </a:xfrm>
          <a:prstGeom prst="rect">
            <a:avLst/>
          </a:prstGeom>
          <a:noFill/>
        </p:spPr>
        <p:txBody>
          <a:bodyPr wrap="none" rtlCol="0">
            <a:spAutoFit/>
          </a:bodyPr>
          <a:lstStyle/>
          <a:p>
            <a:r>
              <a:rPr lang="en-US" dirty="0"/>
              <a:t>VM</a:t>
            </a:r>
          </a:p>
        </p:txBody>
      </p:sp>
      <p:sp>
        <p:nvSpPr>
          <p:cNvPr id="89" name="Left Brace 88"/>
          <p:cNvSpPr/>
          <p:nvPr/>
        </p:nvSpPr>
        <p:spPr>
          <a:xfrm>
            <a:off x="6420259" y="4388434"/>
            <a:ext cx="320968" cy="11969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TextBox 89"/>
          <p:cNvSpPr txBox="1"/>
          <p:nvPr/>
        </p:nvSpPr>
        <p:spPr>
          <a:xfrm>
            <a:off x="5318375" y="4802236"/>
            <a:ext cx="1104661" cy="369332"/>
          </a:xfrm>
          <a:prstGeom prst="rect">
            <a:avLst/>
          </a:prstGeom>
          <a:noFill/>
        </p:spPr>
        <p:txBody>
          <a:bodyPr wrap="none" rtlCol="0">
            <a:spAutoFit/>
          </a:bodyPr>
          <a:lstStyle/>
          <a:p>
            <a:r>
              <a:rPr lang="en-US" dirty="0"/>
              <a:t>Container</a:t>
            </a:r>
          </a:p>
        </p:txBody>
      </p:sp>
      <p:sp>
        <p:nvSpPr>
          <p:cNvPr id="19" name="TextBox 18"/>
          <p:cNvSpPr txBox="1"/>
          <p:nvPr/>
        </p:nvSpPr>
        <p:spPr>
          <a:xfrm>
            <a:off x="6543220" y="1242790"/>
            <a:ext cx="4810580" cy="1384995"/>
          </a:xfrm>
          <a:prstGeom prst="rect">
            <a:avLst/>
          </a:prstGeom>
          <a:noFill/>
        </p:spPr>
        <p:txBody>
          <a:bodyPr wrap="square" rtlCol="0">
            <a:spAutoFit/>
          </a:bodyPr>
          <a:lstStyle/>
          <a:p>
            <a:r>
              <a:rPr lang="en-US" sz="2800" dirty="0"/>
              <a:t>Containers are isolated, but share OS and, were appropriate, bins/libraries</a:t>
            </a:r>
          </a:p>
        </p:txBody>
      </p:sp>
      <p:sp>
        <p:nvSpPr>
          <p:cNvPr id="34" name="Rectangle 33"/>
          <p:cNvSpPr/>
          <p:nvPr/>
        </p:nvSpPr>
        <p:spPr>
          <a:xfrm>
            <a:off x="2943642" y="3339812"/>
            <a:ext cx="754116" cy="18589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35" name="Rectangle 34"/>
          <p:cNvSpPr/>
          <p:nvPr/>
        </p:nvSpPr>
        <p:spPr>
          <a:xfrm>
            <a:off x="4083594" y="3333716"/>
            <a:ext cx="754116" cy="18589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3" name="Rectangle 2"/>
          <p:cNvSpPr/>
          <p:nvPr/>
        </p:nvSpPr>
        <p:spPr>
          <a:xfrm>
            <a:off x="2926263" y="1840089"/>
            <a:ext cx="755629" cy="3340397"/>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719763" y="1852789"/>
            <a:ext cx="755629" cy="3340397"/>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081963" y="1840089"/>
            <a:ext cx="755629" cy="3340397"/>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572838" y="2862924"/>
            <a:ext cx="4780962" cy="1200329"/>
          </a:xfrm>
          <a:prstGeom prst="rect">
            <a:avLst/>
          </a:prstGeom>
          <a:noFill/>
        </p:spPr>
        <p:txBody>
          <a:bodyPr wrap="square" rtlCol="0">
            <a:spAutoFit/>
          </a:bodyPr>
          <a:lstStyle/>
          <a:p>
            <a:r>
              <a:rPr lang="en-US" sz="2400" dirty="0"/>
              <a:t>…result is significantly faster deployment,  much less overhead, easier migration, faster restart</a:t>
            </a:r>
          </a:p>
        </p:txBody>
      </p:sp>
    </p:spTree>
    <p:extLst>
      <p:ext uri="{BB962C8B-B14F-4D97-AF65-F5344CB8AC3E}">
        <p14:creationId xmlns:p14="http://schemas.microsoft.com/office/powerpoint/2010/main" val="459440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404555" y="838199"/>
            <a:ext cx="6659034" cy="543636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algn="r" rtl="1" fontAlgn="base">
              <a:spcBef>
                <a:spcPct val="0"/>
              </a:spcBef>
              <a:spcAft>
                <a:spcPct val="0"/>
              </a:spcAft>
            </a:pPr>
            <a:endParaRPr lang="he-IL">
              <a:solidFill>
                <a:srgbClr val="000000"/>
              </a:solidFill>
              <a:latin typeface="Arial" charset="0"/>
              <a:cs typeface="Arial" charset="0"/>
            </a:endParaRPr>
          </a:p>
        </p:txBody>
      </p:sp>
      <p:sp>
        <p:nvSpPr>
          <p:cNvPr id="2" name="Title 1"/>
          <p:cNvSpPr>
            <a:spLocks noGrp="1"/>
          </p:cNvSpPr>
          <p:nvPr>
            <p:ph type="title"/>
          </p:nvPr>
        </p:nvSpPr>
        <p:spPr/>
        <p:txBody>
          <a:bodyPr/>
          <a:lstStyle/>
          <a:p>
            <a:r>
              <a:rPr lang="en-IE" dirty="0"/>
              <a:t>Service Example</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40</a:t>
            </a:fld>
            <a:endParaRPr lang="en-US">
              <a:cs typeface="Tahoma" pitchFamily="34" charset="0"/>
            </a:endParaRPr>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28411" y="838200"/>
            <a:ext cx="5891389" cy="5436364"/>
          </a:xfrm>
        </p:spPr>
      </p:pic>
      <p:pic>
        <p:nvPicPr>
          <p:cNvPr id="6" name="Content Placeholder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6019800" y="2365379"/>
            <a:ext cx="5943600" cy="2127241"/>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378431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A7A30-0758-4ECD-B201-836EFABE8D03}"/>
              </a:ext>
            </a:extLst>
          </p:cNvPr>
          <p:cNvSpPr>
            <a:spLocks noGrp="1"/>
          </p:cNvSpPr>
          <p:nvPr>
            <p:ph type="title"/>
          </p:nvPr>
        </p:nvSpPr>
        <p:spPr/>
        <p:txBody>
          <a:bodyPr/>
          <a:lstStyle/>
          <a:p>
            <a:r>
              <a:rPr lang="en-US" dirty="0"/>
              <a:t>Service Types</a:t>
            </a:r>
          </a:p>
        </p:txBody>
      </p:sp>
      <p:sp>
        <p:nvSpPr>
          <p:cNvPr id="3" name="Content Placeholder 2">
            <a:extLst>
              <a:ext uri="{FF2B5EF4-FFF2-40B4-BE49-F238E27FC236}">
                <a16:creationId xmlns:a16="http://schemas.microsoft.com/office/drawing/2014/main" id="{EAC4FA55-8A3D-4010-8A2B-5377BF0A3D42}"/>
              </a:ext>
            </a:extLst>
          </p:cNvPr>
          <p:cNvSpPr>
            <a:spLocks noGrp="1"/>
          </p:cNvSpPr>
          <p:nvPr>
            <p:ph idx="1"/>
          </p:nvPr>
        </p:nvSpPr>
        <p:spPr/>
        <p:txBody>
          <a:bodyPr/>
          <a:lstStyle/>
          <a:p>
            <a:pPr marL="0" indent="0">
              <a:buNone/>
            </a:pPr>
            <a:r>
              <a:rPr lang="en-US" sz="2200" dirty="0"/>
              <a:t>Kubernetes </a:t>
            </a:r>
            <a:r>
              <a:rPr lang="en-US" sz="2200" dirty="0" err="1"/>
              <a:t>ServiceTypes</a:t>
            </a:r>
            <a:r>
              <a:rPr lang="en-US" sz="2200" dirty="0"/>
              <a:t> allow you to specify what kind of Service you want:</a:t>
            </a:r>
          </a:p>
          <a:p>
            <a:r>
              <a:rPr lang="en-US" sz="2200" b="1" dirty="0" err="1"/>
              <a:t>ClusterIP</a:t>
            </a:r>
            <a:r>
              <a:rPr lang="en-US" sz="2200" b="1" dirty="0"/>
              <a:t>:</a:t>
            </a:r>
            <a:r>
              <a:rPr lang="en-US" sz="2200" dirty="0"/>
              <a:t> Exposes the Service on a cluster-internal IP. Choosing this value makes the Service only reachable from within the cluster. This is the default </a:t>
            </a:r>
            <a:r>
              <a:rPr lang="en-US" sz="2200" dirty="0" err="1"/>
              <a:t>ServiceType</a:t>
            </a:r>
            <a:r>
              <a:rPr lang="en-US" sz="2200" dirty="0"/>
              <a:t>.</a:t>
            </a:r>
          </a:p>
          <a:p>
            <a:r>
              <a:rPr lang="en-US" sz="2200" b="1" dirty="0" err="1"/>
              <a:t>NodePort</a:t>
            </a:r>
            <a:r>
              <a:rPr lang="en-US" sz="2200" b="1" dirty="0"/>
              <a:t>:</a:t>
            </a:r>
            <a:r>
              <a:rPr lang="en-US" sz="2200" dirty="0"/>
              <a:t> Exposes the Service on each Node's IP at a static port (the </a:t>
            </a:r>
            <a:r>
              <a:rPr lang="en-US" sz="2200" dirty="0" err="1"/>
              <a:t>NodePort</a:t>
            </a:r>
            <a:r>
              <a:rPr lang="en-US" sz="2200" dirty="0"/>
              <a:t>). </a:t>
            </a:r>
            <a:br>
              <a:rPr lang="en-US" sz="2200" dirty="0"/>
            </a:br>
            <a:r>
              <a:rPr lang="en-US" sz="2200" dirty="0"/>
              <a:t>A </a:t>
            </a:r>
            <a:r>
              <a:rPr lang="en-US" sz="2200" dirty="0" err="1"/>
              <a:t>ClusterIP</a:t>
            </a:r>
            <a:r>
              <a:rPr lang="en-US" sz="2200" dirty="0"/>
              <a:t> Service, to which the </a:t>
            </a:r>
            <a:r>
              <a:rPr lang="en-US" sz="2200" dirty="0" err="1"/>
              <a:t>NodePort</a:t>
            </a:r>
            <a:r>
              <a:rPr lang="en-US" sz="2200" dirty="0"/>
              <a:t> Service routes, is automatically created. You'll be able to contact the </a:t>
            </a:r>
            <a:r>
              <a:rPr lang="en-US" sz="2200" dirty="0" err="1"/>
              <a:t>NodePort</a:t>
            </a:r>
            <a:r>
              <a:rPr lang="en-US" sz="2200" dirty="0"/>
              <a:t> Service, from outside the cluster, by requesting &lt;</a:t>
            </a:r>
            <a:r>
              <a:rPr lang="en-US" sz="2200" dirty="0" err="1"/>
              <a:t>NodeIP</a:t>
            </a:r>
            <a:r>
              <a:rPr lang="en-US" sz="2200" dirty="0"/>
              <a:t>&gt;:&lt;</a:t>
            </a:r>
            <a:r>
              <a:rPr lang="en-US" sz="2200" dirty="0" err="1"/>
              <a:t>NodePort</a:t>
            </a:r>
            <a:r>
              <a:rPr lang="en-US" sz="2200" dirty="0"/>
              <a:t>&gt;.</a:t>
            </a:r>
          </a:p>
          <a:p>
            <a:r>
              <a:rPr lang="en-US" sz="2200" b="1" dirty="0" err="1"/>
              <a:t>LoadBalancer</a:t>
            </a:r>
            <a:r>
              <a:rPr lang="en-US" sz="2200" b="1" dirty="0"/>
              <a:t>:</a:t>
            </a:r>
            <a:r>
              <a:rPr lang="en-US" sz="2200" dirty="0"/>
              <a:t> Exposes the Service externally using a cloud provider's load balancer. </a:t>
            </a:r>
            <a:r>
              <a:rPr lang="en-US" sz="2200" dirty="0" err="1"/>
              <a:t>NodePort</a:t>
            </a:r>
            <a:r>
              <a:rPr lang="en-US" sz="2200" dirty="0"/>
              <a:t> and </a:t>
            </a:r>
            <a:r>
              <a:rPr lang="en-US" sz="2200" dirty="0" err="1"/>
              <a:t>ClusterIP</a:t>
            </a:r>
            <a:r>
              <a:rPr lang="en-US" sz="2200" dirty="0"/>
              <a:t> Services, to which the external load balancer routes, are automatically created.</a:t>
            </a:r>
          </a:p>
          <a:p>
            <a:endParaRPr lang="en-US" sz="2200" dirty="0"/>
          </a:p>
          <a:p>
            <a:r>
              <a:rPr lang="en-US" sz="2200" b="1" i="0" dirty="0">
                <a:solidFill>
                  <a:srgbClr val="222222"/>
                </a:solidFill>
                <a:effectLst/>
                <a:latin typeface="open sans" panose="020B0606030504020204" pitchFamily="34" charset="0"/>
              </a:rPr>
              <a:t>Ingress</a:t>
            </a:r>
            <a:r>
              <a:rPr lang="en-US" sz="2200" b="0" i="0" dirty="0">
                <a:solidFill>
                  <a:srgbClr val="222222"/>
                </a:solidFill>
                <a:effectLst/>
                <a:latin typeface="open sans" panose="020B0606030504020204" pitchFamily="34" charset="0"/>
              </a:rPr>
              <a:t> is not a Service type, but it acts as the entry point for your cluster. It lets you consolidate your routing rules into a single resource as it can expose multiple services under the same IP address</a:t>
            </a:r>
            <a:endParaRPr lang="en-US" sz="2200" dirty="0"/>
          </a:p>
        </p:txBody>
      </p:sp>
      <p:sp>
        <p:nvSpPr>
          <p:cNvPr id="4" name="Slide Number Placeholder 3">
            <a:extLst>
              <a:ext uri="{FF2B5EF4-FFF2-40B4-BE49-F238E27FC236}">
                <a16:creationId xmlns:a16="http://schemas.microsoft.com/office/drawing/2014/main" id="{43C42B46-5E9F-4CBE-96EA-13DD6D7FBCDF}"/>
              </a:ext>
            </a:extLst>
          </p:cNvPr>
          <p:cNvSpPr>
            <a:spLocks noGrp="1"/>
          </p:cNvSpPr>
          <p:nvPr>
            <p:ph type="sldNum" sz="quarter" idx="10"/>
          </p:nvPr>
        </p:nvSpPr>
        <p:spPr/>
        <p:txBody>
          <a:bodyPr/>
          <a:lstStyle/>
          <a:p>
            <a:pPr>
              <a:defRPr/>
            </a:pPr>
            <a:fld id="{B8CA6F2D-4A9B-4342-B4DF-ACF30C2356DB}" type="slidenum">
              <a:rPr lang="he-IL" smtClean="0"/>
              <a:pPr>
                <a:defRPr/>
              </a:pPr>
              <a:t>41</a:t>
            </a:fld>
            <a:endParaRPr lang="en-US">
              <a:cs typeface="Tahoma" pitchFamily="34" charset="0"/>
            </a:endParaRPr>
          </a:p>
        </p:txBody>
      </p:sp>
    </p:spTree>
    <p:extLst>
      <p:ext uri="{BB962C8B-B14F-4D97-AF65-F5344CB8AC3E}">
        <p14:creationId xmlns:p14="http://schemas.microsoft.com/office/powerpoint/2010/main" val="3027150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64A2-DE61-4BBC-A8BF-2C35E4A39298}"/>
              </a:ext>
            </a:extLst>
          </p:cNvPr>
          <p:cNvSpPr>
            <a:spLocks noGrp="1"/>
          </p:cNvSpPr>
          <p:nvPr>
            <p:ph type="title"/>
          </p:nvPr>
        </p:nvSpPr>
        <p:spPr/>
        <p:txBody>
          <a:bodyPr/>
          <a:lstStyle/>
          <a:p>
            <a:r>
              <a:rPr lang="en-US" dirty="0"/>
              <a:t>Node port &amp; load balancer</a:t>
            </a:r>
          </a:p>
        </p:txBody>
      </p:sp>
      <p:sp>
        <p:nvSpPr>
          <p:cNvPr id="4" name="Slide Number Placeholder 3">
            <a:extLst>
              <a:ext uri="{FF2B5EF4-FFF2-40B4-BE49-F238E27FC236}">
                <a16:creationId xmlns:a16="http://schemas.microsoft.com/office/drawing/2014/main" id="{2C54871E-C6AA-4C90-9FB9-09D175373E75}"/>
              </a:ext>
            </a:extLst>
          </p:cNvPr>
          <p:cNvSpPr>
            <a:spLocks noGrp="1"/>
          </p:cNvSpPr>
          <p:nvPr>
            <p:ph type="sldNum" sz="quarter" idx="10"/>
          </p:nvPr>
        </p:nvSpPr>
        <p:spPr>
          <a:xfrm>
            <a:off x="11666136" y="6629403"/>
            <a:ext cx="424264" cy="228598"/>
          </a:xfrm>
        </p:spPr>
        <p:txBody>
          <a:bodyPr/>
          <a:lstStyle/>
          <a:p>
            <a:pPr>
              <a:defRPr/>
            </a:pPr>
            <a:fld id="{B8CA6F2D-4A9B-4342-B4DF-ACF30C2356DB}" type="slidenum">
              <a:rPr lang="he-IL" smtClean="0"/>
              <a:pPr>
                <a:defRPr/>
              </a:pPr>
              <a:t>42</a:t>
            </a:fld>
            <a:endParaRPr lang="en-US">
              <a:cs typeface="Tahoma" pitchFamily="34" charset="0"/>
            </a:endParaRPr>
          </a:p>
        </p:txBody>
      </p:sp>
      <p:pic>
        <p:nvPicPr>
          <p:cNvPr id="7" name="Picture 6">
            <a:extLst>
              <a:ext uri="{FF2B5EF4-FFF2-40B4-BE49-F238E27FC236}">
                <a16:creationId xmlns:a16="http://schemas.microsoft.com/office/drawing/2014/main" id="{036E1490-3943-4913-AAB6-AD19A62440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071832"/>
            <a:ext cx="10728848" cy="3467584"/>
          </a:xfrm>
          <a:prstGeom prst="rect">
            <a:avLst/>
          </a:prstGeom>
        </p:spPr>
      </p:pic>
      <p:pic>
        <p:nvPicPr>
          <p:cNvPr id="9" name="Picture 8">
            <a:extLst>
              <a:ext uri="{FF2B5EF4-FFF2-40B4-BE49-F238E27FC236}">
                <a16:creationId xmlns:a16="http://schemas.microsoft.com/office/drawing/2014/main" id="{B4BEBA9E-3DBB-4686-8414-0762C0AAEB4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1075" y="750177"/>
            <a:ext cx="3448531" cy="4191585"/>
          </a:xfrm>
          <a:prstGeom prst="rect">
            <a:avLst/>
          </a:prstGeom>
        </p:spPr>
      </p:pic>
      <p:sp>
        <p:nvSpPr>
          <p:cNvPr id="10" name="Text Placeholder 3">
            <a:extLst>
              <a:ext uri="{FF2B5EF4-FFF2-40B4-BE49-F238E27FC236}">
                <a16:creationId xmlns:a16="http://schemas.microsoft.com/office/drawing/2014/main" id="{961E035E-27C9-469E-8B2B-240FAE37AA42}"/>
              </a:ext>
            </a:extLst>
          </p:cNvPr>
          <p:cNvSpPr txBox="1">
            <a:spLocks/>
          </p:cNvSpPr>
          <p:nvPr/>
        </p:nvSpPr>
        <p:spPr bwMode="auto">
          <a:xfrm>
            <a:off x="523215" y="750177"/>
            <a:ext cx="7867860" cy="273146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000" kern="1200">
                <a:solidFill>
                  <a:srgbClr val="002B82"/>
                </a:solidFill>
                <a:latin typeface="Tahoma" pitchFamily="34" charset="0"/>
                <a:ea typeface="Arial Unicode MS" pitchFamily="34" charset="-128"/>
                <a:cs typeface="Arial Unicode MS" pitchFamily="34" charset="-12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t>K8s load balances across all healthy pods within a service</a:t>
            </a:r>
          </a:p>
          <a:p>
            <a:pPr lvl="1"/>
            <a:r>
              <a:rPr lang="en-US" sz="2000" dirty="0" err="1"/>
              <a:t>rr</a:t>
            </a:r>
            <a:r>
              <a:rPr lang="en-US" sz="2000" dirty="0"/>
              <a:t>: round-robin</a:t>
            </a:r>
          </a:p>
          <a:p>
            <a:pPr lvl="1"/>
            <a:r>
              <a:rPr lang="en-US" sz="2000" dirty="0"/>
              <a:t>lc: least connection</a:t>
            </a:r>
          </a:p>
          <a:p>
            <a:pPr lvl="1"/>
            <a:r>
              <a:rPr lang="en-US" sz="2000" dirty="0"/>
              <a:t>dh: destination hashing</a:t>
            </a:r>
          </a:p>
          <a:p>
            <a:pPr lvl="1"/>
            <a:r>
              <a:rPr lang="en-US" sz="2000" dirty="0" err="1"/>
              <a:t>sh</a:t>
            </a:r>
            <a:r>
              <a:rPr lang="en-US" sz="2000" dirty="0"/>
              <a:t>: source hashing</a:t>
            </a:r>
          </a:p>
          <a:p>
            <a:pPr lvl="1"/>
            <a:r>
              <a:rPr lang="en-US" sz="2000" dirty="0"/>
              <a:t>sed: shortest expected delay</a:t>
            </a:r>
          </a:p>
          <a:p>
            <a:pPr lvl="1"/>
            <a:r>
              <a:rPr lang="en-US" sz="2000" dirty="0"/>
              <a:t>nq: never queue</a:t>
            </a:r>
          </a:p>
          <a:p>
            <a:endParaRPr lang="en-US" dirty="0"/>
          </a:p>
        </p:txBody>
      </p:sp>
    </p:spTree>
    <p:extLst>
      <p:ext uri="{BB962C8B-B14F-4D97-AF65-F5344CB8AC3E}">
        <p14:creationId xmlns:p14="http://schemas.microsoft.com/office/powerpoint/2010/main" val="3217659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C23A-CBF6-4B22-837D-4014BE4DAA6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3818591-847D-4E83-8437-3610F6701C3D}"/>
              </a:ext>
            </a:extLst>
          </p:cNvPr>
          <p:cNvSpPr>
            <a:spLocks noGrp="1"/>
          </p:cNvSpPr>
          <p:nvPr>
            <p:ph type="sldNum" sz="quarter" idx="10"/>
          </p:nvPr>
        </p:nvSpPr>
        <p:spPr/>
        <p:txBody>
          <a:bodyPr/>
          <a:lstStyle/>
          <a:p>
            <a:pPr>
              <a:defRPr/>
            </a:pPr>
            <a:fld id="{B8CA6F2D-4A9B-4342-B4DF-ACF30C2356DB}" type="slidenum">
              <a:rPr lang="he-IL" smtClean="0"/>
              <a:pPr>
                <a:defRPr/>
              </a:pPr>
              <a:t>43</a:t>
            </a:fld>
            <a:endParaRPr lang="en-US">
              <a:cs typeface="Tahoma" pitchFamily="34" charset="0"/>
            </a:endParaRPr>
          </a:p>
        </p:txBody>
      </p:sp>
      <p:pic>
        <p:nvPicPr>
          <p:cNvPr id="5122" name="Picture 2">
            <a:extLst>
              <a:ext uri="{FF2B5EF4-FFF2-40B4-BE49-F238E27FC236}">
                <a16:creationId xmlns:a16="http://schemas.microsoft.com/office/drawing/2014/main" id="{72800346-47D4-4529-B2AD-F0E1262359B2}"/>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89156" y="-23280"/>
            <a:ext cx="11748844" cy="665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88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6537-B990-4BD0-A5C0-5525D5ED1960}"/>
              </a:ext>
            </a:extLst>
          </p:cNvPr>
          <p:cNvSpPr>
            <a:spLocks noGrp="1"/>
          </p:cNvSpPr>
          <p:nvPr>
            <p:ph type="title"/>
          </p:nvPr>
        </p:nvSpPr>
        <p:spPr/>
        <p:txBody>
          <a:bodyPr/>
          <a:lstStyle/>
          <a:p>
            <a:r>
              <a:rPr lang="en-US" dirty="0" err="1"/>
              <a:t>MetalLB</a:t>
            </a:r>
            <a:endParaRPr lang="en-US" dirty="0"/>
          </a:p>
        </p:txBody>
      </p:sp>
      <p:pic>
        <p:nvPicPr>
          <p:cNvPr id="6" name="Content Placeholder 5">
            <a:extLst>
              <a:ext uri="{FF2B5EF4-FFF2-40B4-BE49-F238E27FC236}">
                <a16:creationId xmlns:a16="http://schemas.microsoft.com/office/drawing/2014/main" id="{CA513849-A633-49D3-97B3-1399DDEF0C8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7" y="924448"/>
            <a:ext cx="12204650" cy="5506497"/>
          </a:xfrm>
        </p:spPr>
      </p:pic>
      <p:sp>
        <p:nvSpPr>
          <p:cNvPr id="4" name="Slide Number Placeholder 3">
            <a:extLst>
              <a:ext uri="{FF2B5EF4-FFF2-40B4-BE49-F238E27FC236}">
                <a16:creationId xmlns:a16="http://schemas.microsoft.com/office/drawing/2014/main" id="{0BFB83CB-7455-4AC7-BB9C-CB0FD6036C9F}"/>
              </a:ext>
            </a:extLst>
          </p:cNvPr>
          <p:cNvSpPr>
            <a:spLocks noGrp="1"/>
          </p:cNvSpPr>
          <p:nvPr>
            <p:ph type="sldNum" sz="quarter" idx="10"/>
          </p:nvPr>
        </p:nvSpPr>
        <p:spPr/>
        <p:txBody>
          <a:bodyPr/>
          <a:lstStyle/>
          <a:p>
            <a:pPr>
              <a:defRPr/>
            </a:pPr>
            <a:fld id="{B8CA6F2D-4A9B-4342-B4DF-ACF30C2356DB}" type="slidenum">
              <a:rPr lang="he-IL" smtClean="0"/>
              <a:pPr>
                <a:defRPr/>
              </a:pPr>
              <a:t>44</a:t>
            </a:fld>
            <a:endParaRPr lang="en-US">
              <a:cs typeface="Tahoma" pitchFamily="34" charset="0"/>
            </a:endParaRPr>
          </a:p>
        </p:txBody>
      </p:sp>
    </p:spTree>
    <p:extLst>
      <p:ext uri="{BB962C8B-B14F-4D97-AF65-F5344CB8AC3E}">
        <p14:creationId xmlns:p14="http://schemas.microsoft.com/office/powerpoint/2010/main" val="2107429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D5D37-FF02-42D4-B8E3-B5135E5EC0F4}"/>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F33F50E-D6B0-4002-B7CC-96FE135B0A96}"/>
              </a:ext>
            </a:extLst>
          </p:cNvPr>
          <p:cNvSpPr>
            <a:spLocks noGrp="1"/>
          </p:cNvSpPr>
          <p:nvPr>
            <p:ph type="sldNum" sz="quarter" idx="10"/>
          </p:nvPr>
        </p:nvSpPr>
        <p:spPr>
          <a:xfrm>
            <a:off x="11585748" y="6629402"/>
            <a:ext cx="504651" cy="344154"/>
          </a:xfrm>
        </p:spPr>
        <p:txBody>
          <a:bodyPr/>
          <a:lstStyle/>
          <a:p>
            <a:pPr>
              <a:defRPr/>
            </a:pPr>
            <a:fld id="{B8CA6F2D-4A9B-4342-B4DF-ACF30C2356DB}" type="slidenum">
              <a:rPr lang="he-IL" smtClean="0"/>
              <a:pPr>
                <a:defRPr/>
              </a:pPr>
              <a:t>45</a:t>
            </a:fld>
            <a:endParaRPr lang="en-US" dirty="0">
              <a:cs typeface="Tahoma" pitchFamily="34" charset="0"/>
            </a:endParaRPr>
          </a:p>
        </p:txBody>
      </p:sp>
      <p:pic>
        <p:nvPicPr>
          <p:cNvPr id="5" name="Content Placeholder 4">
            <a:extLst>
              <a:ext uri="{FF2B5EF4-FFF2-40B4-BE49-F238E27FC236}">
                <a16:creationId xmlns:a16="http://schemas.microsoft.com/office/drawing/2014/main" id="{79F9F5D1-F00B-684F-B2D3-BE4FB5438BD3}"/>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23686" y="0"/>
            <a:ext cx="8922986" cy="6629402"/>
          </a:xfrm>
          <a:prstGeom prst="rect">
            <a:avLst/>
          </a:prstGeom>
        </p:spPr>
      </p:pic>
    </p:spTree>
    <p:extLst>
      <p:ext uri="{BB962C8B-B14F-4D97-AF65-F5344CB8AC3E}">
        <p14:creationId xmlns:p14="http://schemas.microsoft.com/office/powerpoint/2010/main" val="2786355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B9717-0E1B-4810-8826-7326F422927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CE001551-6124-4641-8243-130E15452569}"/>
              </a:ext>
            </a:extLst>
          </p:cNvPr>
          <p:cNvSpPr>
            <a:spLocks noGrp="1"/>
          </p:cNvSpPr>
          <p:nvPr>
            <p:ph type="sldNum" sz="quarter" idx="10"/>
          </p:nvPr>
        </p:nvSpPr>
        <p:spPr/>
        <p:txBody>
          <a:bodyPr/>
          <a:lstStyle/>
          <a:p>
            <a:pPr>
              <a:defRPr/>
            </a:pPr>
            <a:fld id="{B8CA6F2D-4A9B-4342-B4DF-ACF30C2356DB}" type="slidenum">
              <a:rPr lang="he-IL" smtClean="0"/>
              <a:pPr>
                <a:defRPr/>
              </a:pPr>
              <a:t>46</a:t>
            </a:fld>
            <a:endParaRPr lang="en-US">
              <a:cs typeface="Tahoma" pitchFamily="34" charset="0"/>
            </a:endParaRPr>
          </a:p>
        </p:txBody>
      </p:sp>
      <p:pic>
        <p:nvPicPr>
          <p:cNvPr id="5" name="Content Placeholder 4">
            <a:extLst>
              <a:ext uri="{FF2B5EF4-FFF2-40B4-BE49-F238E27FC236}">
                <a16:creationId xmlns:a16="http://schemas.microsoft.com/office/drawing/2014/main" id="{166B31EF-E07D-5F47-8059-C3E9E40800B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50775" y="-2430"/>
            <a:ext cx="8894825" cy="6631832"/>
          </a:xfrm>
          <a:prstGeom prst="rect">
            <a:avLst/>
          </a:prstGeom>
        </p:spPr>
      </p:pic>
    </p:spTree>
    <p:extLst>
      <p:ext uri="{BB962C8B-B14F-4D97-AF65-F5344CB8AC3E}">
        <p14:creationId xmlns:p14="http://schemas.microsoft.com/office/powerpoint/2010/main" val="4193723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5C8E4-1287-4625-9B22-0644F03E7006}"/>
              </a:ext>
            </a:extLst>
          </p:cNvPr>
          <p:cNvSpPr>
            <a:spLocks noGrp="1"/>
          </p:cNvSpPr>
          <p:nvPr>
            <p:ph type="title"/>
          </p:nvPr>
        </p:nvSpPr>
        <p:spPr/>
        <p:txBody>
          <a:bodyPr/>
          <a:lstStyle/>
          <a:p>
            <a:r>
              <a:rPr lang="en-US" dirty="0"/>
              <a:t>Ingress</a:t>
            </a:r>
          </a:p>
        </p:txBody>
      </p:sp>
      <p:sp>
        <p:nvSpPr>
          <p:cNvPr id="4" name="Slide Number Placeholder 3">
            <a:extLst>
              <a:ext uri="{FF2B5EF4-FFF2-40B4-BE49-F238E27FC236}">
                <a16:creationId xmlns:a16="http://schemas.microsoft.com/office/drawing/2014/main" id="{FD03B2E7-753F-4F0A-A52B-8BCBC3AD1650}"/>
              </a:ext>
            </a:extLst>
          </p:cNvPr>
          <p:cNvSpPr>
            <a:spLocks noGrp="1"/>
          </p:cNvSpPr>
          <p:nvPr>
            <p:ph type="sldNum" sz="quarter" idx="10"/>
          </p:nvPr>
        </p:nvSpPr>
        <p:spPr/>
        <p:txBody>
          <a:bodyPr/>
          <a:lstStyle/>
          <a:p>
            <a:pPr>
              <a:defRPr/>
            </a:pPr>
            <a:fld id="{B8CA6F2D-4A9B-4342-B4DF-ACF30C2356DB}" type="slidenum">
              <a:rPr lang="he-IL" smtClean="0"/>
              <a:pPr>
                <a:defRPr/>
              </a:pPr>
              <a:t>47</a:t>
            </a:fld>
            <a:endParaRPr lang="en-US">
              <a:cs typeface="Tahoma" pitchFamily="34" charset="0"/>
            </a:endParaRPr>
          </a:p>
        </p:txBody>
      </p:sp>
      <p:pic>
        <p:nvPicPr>
          <p:cNvPr id="6" name="Picture 5">
            <a:extLst>
              <a:ext uri="{FF2B5EF4-FFF2-40B4-BE49-F238E27FC236}">
                <a16:creationId xmlns:a16="http://schemas.microsoft.com/office/drawing/2014/main" id="{D1D7CD7C-9ABF-4B97-996B-23B8AF65C7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3495" y="859734"/>
            <a:ext cx="5182228" cy="5519533"/>
          </a:xfrm>
          <a:prstGeom prst="rect">
            <a:avLst/>
          </a:prstGeom>
        </p:spPr>
      </p:pic>
      <p:pic>
        <p:nvPicPr>
          <p:cNvPr id="8" name="Picture 7">
            <a:extLst>
              <a:ext uri="{FF2B5EF4-FFF2-40B4-BE49-F238E27FC236}">
                <a16:creationId xmlns:a16="http://schemas.microsoft.com/office/drawing/2014/main" id="{500D7BB4-DBE7-445B-92E9-F18B2B502B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51031" y="872293"/>
            <a:ext cx="5925528" cy="5506974"/>
          </a:xfrm>
          <a:prstGeom prst="rect">
            <a:avLst/>
          </a:prstGeom>
        </p:spPr>
      </p:pic>
    </p:spTree>
    <p:extLst>
      <p:ext uri="{BB962C8B-B14F-4D97-AF65-F5344CB8AC3E}">
        <p14:creationId xmlns:p14="http://schemas.microsoft.com/office/powerpoint/2010/main" val="923947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9040-E9C8-46AF-8B65-6A7240B55B78}"/>
              </a:ext>
            </a:extLst>
          </p:cNvPr>
          <p:cNvSpPr>
            <a:spLocks noGrp="1"/>
          </p:cNvSpPr>
          <p:nvPr>
            <p:ph type="title"/>
          </p:nvPr>
        </p:nvSpPr>
        <p:spPr/>
        <p:txBody>
          <a:bodyPr/>
          <a:lstStyle/>
          <a:p>
            <a:r>
              <a:rPr lang="en-US" dirty="0"/>
              <a:t>TLS ingress</a:t>
            </a:r>
          </a:p>
        </p:txBody>
      </p:sp>
      <p:pic>
        <p:nvPicPr>
          <p:cNvPr id="6" name="Content Placeholder 5">
            <a:extLst>
              <a:ext uri="{FF2B5EF4-FFF2-40B4-BE49-F238E27FC236}">
                <a16:creationId xmlns:a16="http://schemas.microsoft.com/office/drawing/2014/main" id="{D4A4D6A6-C014-4143-9749-DC712757254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860715" y="838200"/>
            <a:ext cx="6394370" cy="5638800"/>
          </a:xfrm>
        </p:spPr>
      </p:pic>
      <p:sp>
        <p:nvSpPr>
          <p:cNvPr id="4" name="Slide Number Placeholder 3">
            <a:extLst>
              <a:ext uri="{FF2B5EF4-FFF2-40B4-BE49-F238E27FC236}">
                <a16:creationId xmlns:a16="http://schemas.microsoft.com/office/drawing/2014/main" id="{7F7E1F0B-2E80-484C-A6C6-4CB163D78A7C}"/>
              </a:ext>
            </a:extLst>
          </p:cNvPr>
          <p:cNvSpPr>
            <a:spLocks noGrp="1"/>
          </p:cNvSpPr>
          <p:nvPr>
            <p:ph type="sldNum" sz="quarter" idx="10"/>
          </p:nvPr>
        </p:nvSpPr>
        <p:spPr/>
        <p:txBody>
          <a:bodyPr/>
          <a:lstStyle/>
          <a:p>
            <a:pPr>
              <a:defRPr/>
            </a:pPr>
            <a:fld id="{B8CA6F2D-4A9B-4342-B4DF-ACF30C2356DB}" type="slidenum">
              <a:rPr lang="he-IL" smtClean="0"/>
              <a:pPr>
                <a:defRPr/>
              </a:pPr>
              <a:t>48</a:t>
            </a:fld>
            <a:endParaRPr lang="en-US">
              <a:cs typeface="Tahoma" pitchFamily="34" charset="0"/>
            </a:endParaRPr>
          </a:p>
        </p:txBody>
      </p:sp>
    </p:spTree>
    <p:extLst>
      <p:ext uri="{BB962C8B-B14F-4D97-AF65-F5344CB8AC3E}">
        <p14:creationId xmlns:p14="http://schemas.microsoft.com/office/powerpoint/2010/main" val="338499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77799" y="797169"/>
            <a:ext cx="11739545" cy="5570826"/>
          </a:xfrm>
          <a:prstGeom prst="rect">
            <a:avLst/>
          </a:prstGeom>
        </p:spPr>
      </p:pic>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49</a:t>
            </a:fld>
            <a:endParaRPr lang="en-US">
              <a:cs typeface="Tahoma" pitchFamily="34" charset="0"/>
            </a:endParaRPr>
          </a:p>
        </p:txBody>
      </p:sp>
    </p:spTree>
    <p:extLst>
      <p:ext uri="{BB962C8B-B14F-4D97-AF65-F5344CB8AC3E}">
        <p14:creationId xmlns:p14="http://schemas.microsoft.com/office/powerpoint/2010/main" val="1180834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are Docker containers lightweight?</a:t>
            </a:r>
          </a:p>
        </p:txBody>
      </p:sp>
      <p:sp>
        <p:nvSpPr>
          <p:cNvPr id="34" name="Rectangle 33"/>
          <p:cNvSpPr/>
          <p:nvPr/>
        </p:nvSpPr>
        <p:spPr>
          <a:xfrm>
            <a:off x="6072044" y="2606714"/>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35" name="Rectangle 34"/>
          <p:cNvSpPr/>
          <p:nvPr/>
        </p:nvSpPr>
        <p:spPr>
          <a:xfrm>
            <a:off x="6064032" y="1810109"/>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3" name="TextBox 2"/>
          <p:cNvSpPr txBox="1"/>
          <p:nvPr/>
        </p:nvSpPr>
        <p:spPr>
          <a:xfrm>
            <a:off x="5741122" y="3680359"/>
            <a:ext cx="1900611" cy="1661993"/>
          </a:xfrm>
          <a:prstGeom prst="rect">
            <a:avLst/>
          </a:prstGeom>
          <a:noFill/>
        </p:spPr>
        <p:txBody>
          <a:bodyPr wrap="square" rtlCol="0">
            <a:spAutoFit/>
          </a:bodyPr>
          <a:lstStyle/>
          <a:p>
            <a:pPr algn="ctr"/>
            <a:r>
              <a:rPr lang="en-US" sz="2400" dirty="0"/>
              <a:t>Original App</a:t>
            </a:r>
          </a:p>
          <a:p>
            <a:r>
              <a:rPr lang="en-US" dirty="0"/>
              <a:t>(No OS to take up </a:t>
            </a:r>
            <a:r>
              <a:rPr lang="en-US" sz="2400" dirty="0"/>
              <a:t>space</a:t>
            </a:r>
            <a:r>
              <a:rPr lang="en-US" dirty="0"/>
              <a:t>, resources,</a:t>
            </a:r>
          </a:p>
          <a:p>
            <a:r>
              <a:rPr lang="en-US" dirty="0"/>
              <a:t>or require restart)</a:t>
            </a:r>
          </a:p>
        </p:txBody>
      </p:sp>
      <p:sp>
        <p:nvSpPr>
          <p:cNvPr id="4" name="Rectangle 3"/>
          <p:cNvSpPr/>
          <p:nvPr/>
        </p:nvSpPr>
        <p:spPr>
          <a:xfrm>
            <a:off x="10214340" y="1825632"/>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5400000">
            <a:off x="10674175" y="2126259"/>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l-GR" dirty="0"/>
              <a:t>Δ</a:t>
            </a:r>
            <a:r>
              <a:rPr lang="en-US" dirty="0"/>
              <a:t> </a:t>
            </a:r>
          </a:p>
        </p:txBody>
      </p:sp>
      <p:sp>
        <p:nvSpPr>
          <p:cNvPr id="40" name="Rectangle 39"/>
          <p:cNvSpPr/>
          <p:nvPr/>
        </p:nvSpPr>
        <p:spPr>
          <a:xfrm rot="5400000">
            <a:off x="10743984" y="2859833"/>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47" name="Rectangle 46"/>
          <p:cNvSpPr/>
          <p:nvPr/>
        </p:nvSpPr>
        <p:spPr>
          <a:xfrm>
            <a:off x="2012732" y="1841500"/>
            <a:ext cx="762400" cy="260490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9" name="Rectangle 48"/>
          <p:cNvSpPr/>
          <p:nvPr/>
        </p:nvSpPr>
        <p:spPr>
          <a:xfrm>
            <a:off x="2014245" y="2678592"/>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50" name="Rectangle 49"/>
          <p:cNvSpPr/>
          <p:nvPr/>
        </p:nvSpPr>
        <p:spPr>
          <a:xfrm>
            <a:off x="2012732" y="1841500"/>
            <a:ext cx="760887" cy="3274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05663" y="1839767"/>
            <a:ext cx="762400" cy="2316269"/>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2" name="Rectangle 51"/>
          <p:cNvSpPr/>
          <p:nvPr/>
        </p:nvSpPr>
        <p:spPr>
          <a:xfrm>
            <a:off x="3212434" y="3290516"/>
            <a:ext cx="754116" cy="8348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63" name="Rectangle 62"/>
          <p:cNvSpPr/>
          <p:nvPr/>
        </p:nvSpPr>
        <p:spPr>
          <a:xfrm>
            <a:off x="3207176" y="2663703"/>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68" name="Rectangle 67"/>
          <p:cNvSpPr/>
          <p:nvPr/>
        </p:nvSpPr>
        <p:spPr>
          <a:xfrm>
            <a:off x="3205663" y="1826611"/>
            <a:ext cx="760887" cy="2298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9674539" y="3680359"/>
            <a:ext cx="2365061" cy="2123658"/>
          </a:xfrm>
          <a:prstGeom prst="rect">
            <a:avLst/>
          </a:prstGeom>
          <a:noFill/>
        </p:spPr>
        <p:txBody>
          <a:bodyPr wrap="square" rtlCol="0">
            <a:spAutoFit/>
          </a:bodyPr>
          <a:lstStyle/>
          <a:p>
            <a:r>
              <a:rPr lang="en-US" sz="2400" dirty="0"/>
              <a:t>Modified App</a:t>
            </a:r>
          </a:p>
          <a:p>
            <a:endParaRPr lang="en-US" dirty="0"/>
          </a:p>
          <a:p>
            <a:r>
              <a:rPr lang="en-US" dirty="0"/>
              <a:t>Copy on write capabilities allow</a:t>
            </a:r>
          </a:p>
          <a:p>
            <a:r>
              <a:rPr lang="en-US" dirty="0"/>
              <a:t>us to only save the diffs</a:t>
            </a:r>
          </a:p>
          <a:p>
            <a:r>
              <a:rPr lang="en-US" dirty="0"/>
              <a:t>Between container A and container A’</a:t>
            </a:r>
          </a:p>
        </p:txBody>
      </p:sp>
      <p:sp>
        <p:nvSpPr>
          <p:cNvPr id="72" name="TextBox 71"/>
          <p:cNvSpPr txBox="1"/>
          <p:nvPr/>
        </p:nvSpPr>
        <p:spPr>
          <a:xfrm>
            <a:off x="717703" y="5573790"/>
            <a:ext cx="3917075" cy="923330"/>
          </a:xfrm>
          <a:prstGeom prst="rect">
            <a:avLst/>
          </a:prstGeom>
          <a:noFill/>
        </p:spPr>
        <p:txBody>
          <a:bodyPr wrap="square" rtlCol="0">
            <a:spAutoFit/>
          </a:bodyPr>
          <a:lstStyle/>
          <a:p>
            <a:pPr algn="ctr"/>
            <a:r>
              <a:rPr lang="en-US" dirty="0"/>
              <a:t>Every app, every copy of an</a:t>
            </a:r>
          </a:p>
          <a:p>
            <a:r>
              <a:rPr lang="en-US" dirty="0"/>
              <a:t>app, and every slight modification</a:t>
            </a:r>
          </a:p>
          <a:p>
            <a:r>
              <a:rPr lang="en-US" dirty="0"/>
              <a:t>of the app requires a new virtual server</a:t>
            </a:r>
          </a:p>
        </p:txBody>
      </p:sp>
      <p:sp>
        <p:nvSpPr>
          <p:cNvPr id="73" name="Rectangle 72"/>
          <p:cNvSpPr/>
          <p:nvPr/>
        </p:nvSpPr>
        <p:spPr>
          <a:xfrm>
            <a:off x="869732" y="1854200"/>
            <a:ext cx="762400" cy="260490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4" name="Rectangle 73"/>
          <p:cNvSpPr/>
          <p:nvPr/>
        </p:nvSpPr>
        <p:spPr>
          <a:xfrm>
            <a:off x="876503" y="3318104"/>
            <a:ext cx="754116" cy="21936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5" name="Rectangle 74"/>
          <p:cNvSpPr/>
          <p:nvPr/>
        </p:nvSpPr>
        <p:spPr>
          <a:xfrm>
            <a:off x="871245" y="2691292"/>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76" name="Rectangle 75"/>
          <p:cNvSpPr/>
          <p:nvPr/>
        </p:nvSpPr>
        <p:spPr>
          <a:xfrm>
            <a:off x="869732" y="1854200"/>
            <a:ext cx="760887" cy="3274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7877794" y="3702584"/>
            <a:ext cx="1560684" cy="1384995"/>
          </a:xfrm>
          <a:prstGeom prst="rect">
            <a:avLst/>
          </a:prstGeom>
          <a:noFill/>
        </p:spPr>
        <p:txBody>
          <a:bodyPr wrap="none" rtlCol="0">
            <a:spAutoFit/>
          </a:bodyPr>
          <a:lstStyle/>
          <a:p>
            <a:pPr algn="ctr"/>
            <a:r>
              <a:rPr lang="en-US" sz="2400" dirty="0"/>
              <a:t>Copy of</a:t>
            </a:r>
          </a:p>
          <a:p>
            <a:pPr algn="ctr"/>
            <a:r>
              <a:rPr lang="en-US" sz="2400" dirty="0"/>
              <a:t>App</a:t>
            </a:r>
          </a:p>
          <a:p>
            <a:r>
              <a:rPr lang="en-US" dirty="0"/>
              <a:t>No OS. Can</a:t>
            </a:r>
          </a:p>
          <a:p>
            <a:r>
              <a:rPr lang="en-US" dirty="0"/>
              <a:t>Share bins/libs</a:t>
            </a:r>
          </a:p>
        </p:txBody>
      </p:sp>
      <p:sp>
        <p:nvSpPr>
          <p:cNvPr id="78" name="Rectangle 77"/>
          <p:cNvSpPr/>
          <p:nvPr/>
        </p:nvSpPr>
        <p:spPr>
          <a:xfrm>
            <a:off x="8179165" y="1844682"/>
            <a:ext cx="788879"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179165" y="1819321"/>
            <a:ext cx="788879"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5" name="Lightning Bolt 4"/>
          <p:cNvSpPr/>
          <p:nvPr/>
        </p:nvSpPr>
        <p:spPr>
          <a:xfrm rot="18063561">
            <a:off x="765461" y="4414617"/>
            <a:ext cx="924560" cy="508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19503" y="3330804"/>
            <a:ext cx="754116" cy="21936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9" name="Lightning Bolt 28"/>
          <p:cNvSpPr/>
          <p:nvPr/>
        </p:nvSpPr>
        <p:spPr>
          <a:xfrm rot="18063561">
            <a:off x="1908461" y="4427317"/>
            <a:ext cx="924560" cy="508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13303" y="3330804"/>
            <a:ext cx="754116" cy="21936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1" name="Lightning Bolt 30"/>
          <p:cNvSpPr/>
          <p:nvPr/>
        </p:nvSpPr>
        <p:spPr>
          <a:xfrm rot="18063561">
            <a:off x="3102261" y="4427317"/>
            <a:ext cx="924560" cy="508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092700" y="1181100"/>
            <a:ext cx="63500" cy="56769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19503" y="1168491"/>
            <a:ext cx="742511" cy="461665"/>
          </a:xfrm>
          <a:prstGeom prst="rect">
            <a:avLst/>
          </a:prstGeom>
          <a:noFill/>
        </p:spPr>
        <p:txBody>
          <a:bodyPr wrap="none" rtlCol="0">
            <a:spAutoFit/>
          </a:bodyPr>
          <a:lstStyle/>
          <a:p>
            <a:r>
              <a:rPr lang="en-US" sz="2400" dirty="0"/>
              <a:t>VMs</a:t>
            </a:r>
          </a:p>
        </p:txBody>
      </p:sp>
      <p:sp>
        <p:nvSpPr>
          <p:cNvPr id="36" name="TextBox 35"/>
          <p:cNvSpPr txBox="1"/>
          <p:nvPr/>
        </p:nvSpPr>
        <p:spPr>
          <a:xfrm>
            <a:off x="7811568" y="1221614"/>
            <a:ext cx="1524072" cy="461665"/>
          </a:xfrm>
          <a:prstGeom prst="rect">
            <a:avLst/>
          </a:prstGeom>
          <a:noFill/>
        </p:spPr>
        <p:txBody>
          <a:bodyPr wrap="none" rtlCol="0">
            <a:spAutoFit/>
          </a:bodyPr>
          <a:lstStyle/>
          <a:p>
            <a:r>
              <a:rPr lang="en-US" sz="2400" dirty="0"/>
              <a:t>Containers</a:t>
            </a:r>
          </a:p>
        </p:txBody>
      </p:sp>
    </p:spTree>
    <p:extLst>
      <p:ext uri="{BB962C8B-B14F-4D97-AF65-F5344CB8AC3E}">
        <p14:creationId xmlns:p14="http://schemas.microsoft.com/office/powerpoint/2010/main" val="3570970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 types / kind</a:t>
            </a:r>
            <a:endParaRPr lang="he-IL"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58262" y="904351"/>
            <a:ext cx="11932137" cy="5559521"/>
          </a:xfrm>
          <a:prstGeom prst="rect">
            <a:avLst/>
          </a:prstGeom>
        </p:spPr>
      </p:pic>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50</a:t>
            </a:fld>
            <a:endParaRPr lang="en-US">
              <a:cs typeface="Tahoma" pitchFamily="34" charset="0"/>
            </a:endParaRPr>
          </a:p>
        </p:txBody>
      </p:sp>
    </p:spTree>
    <p:extLst>
      <p:ext uri="{BB962C8B-B14F-4D97-AF65-F5344CB8AC3E}">
        <p14:creationId xmlns:p14="http://schemas.microsoft.com/office/powerpoint/2010/main" val="3785356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base – container &amp; spec</a:t>
            </a:r>
            <a:endParaRPr lang="he-IL" dirty="0"/>
          </a:p>
        </p:txBody>
      </p:sp>
      <p:sp>
        <p:nvSpPr>
          <p:cNvPr id="3" name="Content Placeholder 2"/>
          <p:cNvSpPr>
            <a:spLocks noGrp="1"/>
          </p:cNvSpPr>
          <p:nvPr>
            <p:ph idx="1"/>
          </p:nvPr>
        </p:nvSpPr>
        <p:spPr/>
        <p:txBody>
          <a:bodyPr/>
          <a:lstStyle/>
          <a:p>
            <a:r>
              <a:rPr lang="en-US" dirty="0"/>
              <a:t>The only required field in spec is containers.</a:t>
            </a:r>
            <a:br>
              <a:rPr lang="en-US" dirty="0"/>
            </a:br>
            <a:r>
              <a:rPr lang="en-US" dirty="0"/>
              <a:t>it requires (mandatory only) two entries </a:t>
            </a:r>
          </a:p>
          <a:p>
            <a:pPr lvl="1"/>
            <a:r>
              <a:rPr lang="en-US" dirty="0"/>
              <a:t>name </a:t>
            </a:r>
          </a:p>
          <a:p>
            <a:pPr lvl="1"/>
            <a:r>
              <a:rPr lang="en-US" dirty="0"/>
              <a:t>image </a:t>
            </a:r>
          </a:p>
          <a:p>
            <a:r>
              <a:rPr lang="en-US" dirty="0"/>
              <a:t>Part of the spec is for all containers in a pod: </a:t>
            </a:r>
          </a:p>
          <a:p>
            <a:pPr lvl="1"/>
            <a:r>
              <a:rPr lang="en-US" dirty="0" err="1"/>
              <a:t>restartPolicy</a:t>
            </a:r>
            <a:r>
              <a:rPr lang="en-US" dirty="0"/>
              <a:t> </a:t>
            </a:r>
          </a:p>
          <a:p>
            <a:pPr lvl="1"/>
            <a:r>
              <a:rPr lang="en-US" dirty="0"/>
              <a:t>Volumes</a:t>
            </a:r>
          </a:p>
          <a:p>
            <a:r>
              <a:rPr lang="en-US" dirty="0"/>
              <a:t>The spec is very extensible by design</a:t>
            </a:r>
          </a:p>
          <a:p>
            <a:endParaRPr lang="en-US" dirty="0"/>
          </a:p>
          <a:p>
            <a:r>
              <a:rPr lang="en-US" dirty="0"/>
              <a:t>Specs don’t do anything by themselves; </a:t>
            </a:r>
            <a:br>
              <a:rPr lang="en-US" dirty="0"/>
            </a:br>
            <a:r>
              <a:rPr lang="en-US" dirty="0"/>
              <a:t>for that you need a </a:t>
            </a:r>
            <a:r>
              <a:rPr lang="en-US" b="1" dirty="0"/>
              <a:t>pod</a:t>
            </a:r>
            <a:r>
              <a:rPr lang="en-US" dirty="0"/>
              <a:t> .</a:t>
            </a:r>
          </a:p>
          <a:p>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51</a:t>
            </a:fld>
            <a:endParaRPr lang="en-US">
              <a:cs typeface="Tahoma"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3459" y="3503434"/>
            <a:ext cx="4844841" cy="2842938"/>
          </a:xfrm>
          <a:prstGeom prst="rect">
            <a:avLst/>
          </a:prstGeom>
        </p:spPr>
      </p:pic>
    </p:spTree>
    <p:extLst>
      <p:ext uri="{BB962C8B-B14F-4D97-AF65-F5344CB8AC3E}">
        <p14:creationId xmlns:p14="http://schemas.microsoft.com/office/powerpoint/2010/main" val="1015359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endParaRPr lang="he-IL" dirty="0"/>
          </a:p>
        </p:txBody>
      </p:sp>
      <p:sp>
        <p:nvSpPr>
          <p:cNvPr id="3" name="Content Placeholder 2"/>
          <p:cNvSpPr>
            <a:spLocks noGrp="1"/>
          </p:cNvSpPr>
          <p:nvPr>
            <p:ph idx="1"/>
          </p:nvPr>
        </p:nvSpPr>
        <p:spPr/>
        <p:txBody>
          <a:bodyPr/>
          <a:lstStyle/>
          <a:p>
            <a:r>
              <a:rPr lang="en-US" dirty="0"/>
              <a:t>Pods are just collections of containers that share a few things: </a:t>
            </a:r>
          </a:p>
          <a:p>
            <a:pPr lvl="1"/>
            <a:r>
              <a:rPr lang="en-US" dirty="0"/>
              <a:t>Access to volumes</a:t>
            </a:r>
          </a:p>
          <a:p>
            <a:pPr lvl="1"/>
            <a:r>
              <a:rPr lang="en-US" dirty="0"/>
              <a:t>Networking</a:t>
            </a:r>
          </a:p>
          <a:p>
            <a:pPr lvl="1"/>
            <a:r>
              <a:rPr lang="en-US" dirty="0"/>
              <a:t>Are co-located</a:t>
            </a:r>
          </a:p>
          <a:p>
            <a:pPr lvl="1"/>
            <a:r>
              <a:rPr lang="en-US" dirty="0"/>
              <a:t>Restart together</a:t>
            </a:r>
          </a:p>
          <a:p>
            <a:pPr lvl="1"/>
            <a:r>
              <a:rPr lang="en-US" dirty="0"/>
              <a:t>Usually scale together</a:t>
            </a:r>
          </a:p>
          <a:p>
            <a:pPr lvl="1"/>
            <a:r>
              <a:rPr lang="en-US" dirty="0"/>
              <a:t>Etc.</a:t>
            </a:r>
          </a:p>
          <a:p>
            <a:r>
              <a:rPr lang="en-US" dirty="0"/>
              <a:t>Pods can be run by themselves but have no guarantee to restart or stay running or scale or do anything useful</a:t>
            </a:r>
          </a:p>
          <a:p>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52</a:t>
            </a:fld>
            <a:endParaRPr lang="en-US">
              <a:cs typeface="Tahoma" pitchFamily="34" charset="0"/>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1679" y="4206073"/>
            <a:ext cx="3639306" cy="2270927"/>
          </a:xfrm>
          <a:prstGeom prst="rect">
            <a:avLst/>
          </a:prstGeom>
        </p:spPr>
      </p:pic>
    </p:spTree>
    <p:extLst>
      <p:ext uri="{BB962C8B-B14F-4D97-AF65-F5344CB8AC3E}">
        <p14:creationId xmlns:p14="http://schemas.microsoft.com/office/powerpoint/2010/main" val="1625162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 Service</a:t>
            </a:r>
            <a:endParaRPr lang="he-IL" dirty="0"/>
          </a:p>
        </p:txBody>
      </p:sp>
      <p:sp>
        <p:nvSpPr>
          <p:cNvPr id="3" name="Content Placeholder 2"/>
          <p:cNvSpPr>
            <a:spLocks noGrp="1"/>
          </p:cNvSpPr>
          <p:nvPr>
            <p:ph idx="1"/>
          </p:nvPr>
        </p:nvSpPr>
        <p:spPr>
          <a:xfrm>
            <a:off x="317500" y="838200"/>
            <a:ext cx="7982438" cy="5638800"/>
          </a:xfrm>
        </p:spPr>
        <p:txBody>
          <a:bodyPr/>
          <a:lstStyle/>
          <a:p>
            <a:r>
              <a:rPr lang="en-US" b="1" dirty="0"/>
              <a:t>Services</a:t>
            </a:r>
            <a:r>
              <a:rPr lang="en-US" dirty="0"/>
              <a:t> point to a Pod or to an external source. </a:t>
            </a:r>
          </a:p>
          <a:p>
            <a:pPr lvl="1"/>
            <a:r>
              <a:rPr lang="en-US" dirty="0"/>
              <a:t>With Pods a virtual endpoint is created then routed to using the </a:t>
            </a:r>
            <a:r>
              <a:rPr lang="en-US" dirty="0" err="1"/>
              <a:t>kube</a:t>
            </a:r>
            <a:r>
              <a:rPr lang="en-US" dirty="0"/>
              <a:t>-proxy </a:t>
            </a:r>
          </a:p>
          <a:p>
            <a:pPr lvl="1"/>
            <a:r>
              <a:rPr lang="en-US" dirty="0"/>
              <a:t>For non-pod services a virtual IP in the cluster is used to route externally .</a:t>
            </a:r>
          </a:p>
          <a:p>
            <a:r>
              <a:rPr lang="en-US" b="1" dirty="0"/>
              <a:t>Ingress Service </a:t>
            </a:r>
            <a:r>
              <a:rPr lang="en-US" dirty="0"/>
              <a:t>= AWS API Gateway</a:t>
            </a:r>
          </a:p>
          <a:p>
            <a:pPr lvl="1"/>
            <a:r>
              <a:rPr lang="en-US" dirty="0"/>
              <a:t>An Ingress Controller sits at the boundary of the cluster and routes requests to Services </a:t>
            </a:r>
          </a:p>
          <a:p>
            <a:pPr lvl="1"/>
            <a:r>
              <a:rPr lang="en-US" dirty="0"/>
              <a:t>One Ingress Controller can handle multiple domains </a:t>
            </a:r>
          </a:p>
          <a:p>
            <a:pPr lvl="1"/>
            <a:r>
              <a:rPr lang="en-US" dirty="0"/>
              <a:t>Each route can point to a different Service </a:t>
            </a:r>
          </a:p>
          <a:p>
            <a:pPr lvl="1"/>
            <a:r>
              <a:rPr lang="en-US" dirty="0"/>
              <a:t>Relies on the creation of an Ingress Controller in the cluster (another service that is not enabled by default).</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53</a:t>
            </a:fld>
            <a:endParaRPr lang="en-US">
              <a:cs typeface="Tahoma" pitchFamily="34" charset="0"/>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10731" y="2613601"/>
            <a:ext cx="3205406" cy="2159367"/>
          </a:xfrm>
          <a:prstGeom prst="rect">
            <a:avLst/>
          </a:prstGeom>
        </p:spPr>
      </p:pic>
    </p:spTree>
    <p:extLst>
      <p:ext uri="{BB962C8B-B14F-4D97-AF65-F5344CB8AC3E}">
        <p14:creationId xmlns:p14="http://schemas.microsoft.com/office/powerpoint/2010/main" val="1253443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Daemon sets</a:t>
            </a:r>
            <a:endParaRPr lang="he-IL" dirty="0"/>
          </a:p>
        </p:txBody>
      </p:sp>
      <p:sp>
        <p:nvSpPr>
          <p:cNvPr id="3" name="Content Placeholder 2"/>
          <p:cNvSpPr>
            <a:spLocks noGrp="1"/>
          </p:cNvSpPr>
          <p:nvPr>
            <p:ph idx="1"/>
          </p:nvPr>
        </p:nvSpPr>
        <p:spPr/>
        <p:txBody>
          <a:bodyPr/>
          <a:lstStyle/>
          <a:p>
            <a:r>
              <a:rPr lang="en-US" dirty="0"/>
              <a:t>Daemons is an object that ensures that a copy of each Pod runs on each node. This is commonly used to make sure side-car containers are running across the cluster.</a:t>
            </a:r>
          </a:p>
          <a:p>
            <a:r>
              <a:rPr lang="en-US" dirty="0"/>
              <a:t>If new nodes come up they’ll get a copy of the daemon set and will come up. </a:t>
            </a:r>
          </a:p>
          <a:p>
            <a:r>
              <a:rPr lang="en-US" dirty="0"/>
              <a:t>Daemon sets don’t have scaling rules.</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54</a:t>
            </a:fld>
            <a:endParaRPr lang="en-US">
              <a:cs typeface="Tahoma" pitchFamily="34"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21863" y="3250482"/>
            <a:ext cx="4406099" cy="2985357"/>
          </a:xfrm>
          <a:prstGeom prst="rect">
            <a:avLst/>
          </a:prstGeom>
        </p:spPr>
      </p:pic>
    </p:spTree>
    <p:extLst>
      <p:ext uri="{BB962C8B-B14F-4D97-AF65-F5344CB8AC3E}">
        <p14:creationId xmlns:p14="http://schemas.microsoft.com/office/powerpoint/2010/main" val="384610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StatefulSet</a:t>
            </a:r>
            <a:r>
              <a:rPr lang="en-US" dirty="0"/>
              <a:t> pods</a:t>
            </a:r>
            <a:endParaRPr lang="he-IL" dirty="0"/>
          </a:p>
        </p:txBody>
      </p:sp>
      <p:sp>
        <p:nvSpPr>
          <p:cNvPr id="3" name="Content Placeholder 2"/>
          <p:cNvSpPr>
            <a:spLocks noGrp="1"/>
          </p:cNvSpPr>
          <p:nvPr>
            <p:ph idx="1"/>
          </p:nvPr>
        </p:nvSpPr>
        <p:spPr>
          <a:xfrm>
            <a:off x="317500" y="838200"/>
            <a:ext cx="6766588" cy="5638800"/>
          </a:xfrm>
        </p:spPr>
        <p:txBody>
          <a:bodyPr/>
          <a:lstStyle/>
          <a:p>
            <a:r>
              <a:rPr lang="en-US" dirty="0" err="1"/>
              <a:t>StatefulSet</a:t>
            </a:r>
            <a:r>
              <a:rPr lang="en-US" dirty="0"/>
              <a:t> allow you to create complex microservices across the cluster. </a:t>
            </a:r>
          </a:p>
          <a:p>
            <a:r>
              <a:rPr lang="en-US" dirty="0"/>
              <a:t>They have the ability to set dependency on other containers. </a:t>
            </a:r>
          </a:p>
          <a:p>
            <a:r>
              <a:rPr lang="en-US" dirty="0"/>
              <a:t>They require: </a:t>
            </a:r>
          </a:p>
          <a:p>
            <a:pPr lvl="1"/>
            <a:r>
              <a:rPr lang="en-US" dirty="0"/>
              <a:t>A stable hostname, available in DNS </a:t>
            </a:r>
          </a:p>
          <a:p>
            <a:pPr lvl="1"/>
            <a:r>
              <a:rPr lang="en-US" dirty="0"/>
              <a:t>An ordinal index </a:t>
            </a:r>
          </a:p>
          <a:p>
            <a:pPr lvl="1"/>
            <a:r>
              <a:rPr lang="en-US" dirty="0"/>
              <a:t>Stable storage: linked to the ordinal &amp; hostname </a:t>
            </a:r>
          </a:p>
          <a:p>
            <a:pPr lvl="1"/>
            <a:endParaRPr lang="en-US" dirty="0"/>
          </a:p>
          <a:p>
            <a:r>
              <a:rPr lang="en-US" dirty="0"/>
              <a:t>It is used for stateful pods</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55</a:t>
            </a:fld>
            <a:endParaRPr lang="en-US">
              <a:cs typeface="Tahoma" pitchFamily="34" charset="0"/>
            </a:endParaRPr>
          </a:p>
        </p:txBody>
      </p:sp>
      <p:pic>
        <p:nvPicPr>
          <p:cNvPr id="8" name="Picture 7">
            <a:extLst>
              <a:ext uri="{FF2B5EF4-FFF2-40B4-BE49-F238E27FC236}">
                <a16:creationId xmlns:a16="http://schemas.microsoft.com/office/drawing/2014/main" id="{78EDD5FE-EB1B-4C80-A6FA-60ADA763E5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36827" y="0"/>
            <a:ext cx="4353573" cy="6858000"/>
          </a:xfrm>
          <a:prstGeom prst="rect">
            <a:avLst/>
          </a:prstGeom>
        </p:spPr>
      </p:pic>
    </p:spTree>
    <p:extLst>
      <p:ext uri="{BB962C8B-B14F-4D97-AF65-F5344CB8AC3E}">
        <p14:creationId xmlns:p14="http://schemas.microsoft.com/office/powerpoint/2010/main" val="2362489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Replcia</a:t>
            </a:r>
            <a:r>
              <a:rPr lang="en-US" dirty="0"/>
              <a:t> Set</a:t>
            </a:r>
            <a:endParaRPr lang="he-IL" dirty="0"/>
          </a:p>
        </p:txBody>
      </p:sp>
      <p:sp>
        <p:nvSpPr>
          <p:cNvPr id="3" name="Content Placeholder 2"/>
          <p:cNvSpPr>
            <a:spLocks noGrp="1"/>
          </p:cNvSpPr>
          <p:nvPr>
            <p:ph idx="1"/>
          </p:nvPr>
        </p:nvSpPr>
        <p:spPr/>
        <p:txBody>
          <a:bodyPr/>
          <a:lstStyle/>
          <a:p>
            <a:r>
              <a:rPr lang="en-US" dirty="0"/>
              <a:t>A </a:t>
            </a:r>
            <a:r>
              <a:rPr lang="en-US" b="1" dirty="0"/>
              <a:t>Replication Controller </a:t>
            </a:r>
            <a:r>
              <a:rPr lang="en-US" dirty="0"/>
              <a:t>(deprecated) was the best way to run Pods. </a:t>
            </a:r>
          </a:p>
          <a:p>
            <a:pPr lvl="1"/>
            <a:r>
              <a:rPr lang="en-US" dirty="0"/>
              <a:t>You set a number of pods to run and the Replication Controller made sure that the number was running across the cluster. </a:t>
            </a:r>
          </a:p>
          <a:p>
            <a:pPr lvl="1"/>
            <a:r>
              <a:rPr lang="en-US" dirty="0"/>
              <a:t>Rolling updates could be performed by starting a new Replication Controller and scaling up.</a:t>
            </a:r>
          </a:p>
          <a:p>
            <a:r>
              <a:rPr lang="en-US" dirty="0"/>
              <a:t>A </a:t>
            </a:r>
            <a:r>
              <a:rPr lang="en-US" b="1" dirty="0"/>
              <a:t>Replica Set </a:t>
            </a:r>
            <a:r>
              <a:rPr lang="en-US" dirty="0"/>
              <a:t>differs from the Replication Controller because it can be updated. </a:t>
            </a:r>
          </a:p>
          <a:p>
            <a:pPr lvl="1"/>
            <a:r>
              <a:rPr lang="en-US" dirty="0"/>
              <a:t>If you update the Replica Set template you can fire and update and automatically roll changes</a:t>
            </a:r>
          </a:p>
          <a:p>
            <a:pPr lvl="1"/>
            <a:r>
              <a:rPr lang="en-US" dirty="0"/>
              <a:t>Rollbacks are also built in. </a:t>
            </a:r>
          </a:p>
          <a:p>
            <a:r>
              <a:rPr lang="en-US" dirty="0"/>
              <a:t>Replica Set are not designed to be used directly. </a:t>
            </a:r>
            <a:br>
              <a:rPr lang="en-US" dirty="0"/>
            </a:br>
            <a:r>
              <a:rPr lang="en-US" dirty="0"/>
              <a:t>For that you need </a:t>
            </a:r>
            <a:r>
              <a:rPr lang="en-US" b="1" dirty="0"/>
              <a:t>Deployments</a:t>
            </a:r>
            <a:r>
              <a:rPr lang="en-US" dirty="0"/>
              <a:t>.</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56</a:t>
            </a:fld>
            <a:endParaRPr lang="en-US">
              <a:cs typeface="Tahoma" pitchFamily="34" charset="0"/>
            </a:endParaRPr>
          </a:p>
        </p:txBody>
      </p:sp>
    </p:spTree>
    <p:extLst>
      <p:ext uri="{BB962C8B-B14F-4D97-AF65-F5344CB8AC3E}">
        <p14:creationId xmlns:p14="http://schemas.microsoft.com/office/powerpoint/2010/main" val="1260089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controller \ </a:t>
            </a:r>
            <a:r>
              <a:rPr lang="en-US" dirty="0" err="1"/>
              <a:t>ReplicaSet</a:t>
            </a:r>
            <a:r>
              <a:rPr lang="en-US" dirty="0"/>
              <a:t> </a:t>
            </a:r>
            <a:endParaRPr lang="he-IL" dirty="0"/>
          </a:p>
        </p:txBody>
      </p:sp>
      <p:sp>
        <p:nvSpPr>
          <p:cNvPr id="3" name="Content Placeholder 2"/>
          <p:cNvSpPr>
            <a:spLocks noGrp="1"/>
          </p:cNvSpPr>
          <p:nvPr>
            <p:ph idx="1"/>
          </p:nvPr>
        </p:nvSpPr>
        <p:spPr>
          <a:xfrm>
            <a:off x="1652234" y="732191"/>
            <a:ext cx="8610600" cy="5638800"/>
          </a:xfrm>
        </p:spPr>
        <p:txBody>
          <a:bodyPr/>
          <a:lstStyle/>
          <a:p>
            <a:pPr marL="0" indent="0">
              <a:buNone/>
              <a:tabLst>
                <a:tab pos="361950" algn="l"/>
              </a:tabLst>
            </a:pPr>
            <a:r>
              <a:rPr lang="en-US" sz="1600" dirty="0" err="1"/>
              <a:t>apiVersion</a:t>
            </a:r>
            <a:r>
              <a:rPr lang="en-US" sz="1600" dirty="0"/>
              <a:t>: v1</a:t>
            </a:r>
          </a:p>
          <a:p>
            <a:pPr marL="0" indent="0">
              <a:buNone/>
              <a:tabLst>
                <a:tab pos="361950" algn="l"/>
              </a:tabLst>
            </a:pPr>
            <a:r>
              <a:rPr lang="en-US" sz="1600" dirty="0"/>
              <a:t>kind: </a:t>
            </a:r>
            <a:r>
              <a:rPr lang="en-US" sz="1600" dirty="0" err="1"/>
              <a:t>ReplicationController</a:t>
            </a:r>
            <a:endParaRPr lang="en-US" sz="1600" dirty="0"/>
          </a:p>
          <a:p>
            <a:pPr marL="0" indent="0">
              <a:buNone/>
              <a:tabLst>
                <a:tab pos="361950" algn="l"/>
              </a:tabLst>
            </a:pPr>
            <a:r>
              <a:rPr lang="en-US" sz="1600" dirty="0"/>
              <a:t>metadata:</a:t>
            </a:r>
          </a:p>
          <a:p>
            <a:pPr marL="0" indent="0">
              <a:buNone/>
              <a:tabLst>
                <a:tab pos="361950" algn="l"/>
              </a:tabLst>
            </a:pPr>
            <a:r>
              <a:rPr lang="en-US" sz="1600" dirty="0"/>
              <a:t> 	name: </a:t>
            </a:r>
            <a:r>
              <a:rPr lang="en-US" sz="1600" dirty="0" err="1"/>
              <a:t>rcweb</a:t>
            </a:r>
            <a:endParaRPr lang="en-US" sz="1600" dirty="0"/>
          </a:p>
          <a:p>
            <a:pPr marL="0" indent="0" defTabSz="631825">
              <a:buNone/>
              <a:tabLst>
                <a:tab pos="361950" algn="l"/>
              </a:tabLst>
            </a:pPr>
            <a:r>
              <a:rPr lang="en-US" sz="1600" dirty="0"/>
              <a:t> 	labels:</a:t>
            </a:r>
          </a:p>
          <a:p>
            <a:pPr marL="0" indent="0" defTabSz="450850">
              <a:buNone/>
              <a:tabLst>
                <a:tab pos="361950" algn="l"/>
              </a:tabLst>
            </a:pPr>
            <a:r>
              <a:rPr lang="en-US" sz="1600" dirty="0"/>
              <a:t> 			name: </a:t>
            </a:r>
            <a:r>
              <a:rPr lang="en-US" sz="1600" dirty="0" err="1"/>
              <a:t>rcweb</a:t>
            </a:r>
            <a:endParaRPr lang="en-US" sz="1600" dirty="0"/>
          </a:p>
          <a:p>
            <a:pPr marL="0" indent="0">
              <a:buNone/>
              <a:tabLst>
                <a:tab pos="361950" algn="l"/>
              </a:tabLst>
            </a:pPr>
            <a:r>
              <a:rPr lang="en-US" sz="1600" dirty="0"/>
              <a:t>spec:</a:t>
            </a:r>
          </a:p>
          <a:p>
            <a:pPr marL="0" indent="0">
              <a:buNone/>
              <a:tabLst>
                <a:tab pos="361950" algn="l"/>
              </a:tabLst>
            </a:pPr>
            <a:r>
              <a:rPr lang="en-US" sz="1600" dirty="0"/>
              <a:t> 	replicas: 4</a:t>
            </a:r>
          </a:p>
          <a:p>
            <a:pPr marL="0" indent="0">
              <a:buNone/>
              <a:tabLst>
                <a:tab pos="361950" algn="l"/>
              </a:tabLst>
            </a:pPr>
            <a:r>
              <a:rPr lang="en-US" sz="1600" dirty="0"/>
              <a:t>	selector:</a:t>
            </a:r>
          </a:p>
          <a:p>
            <a:pPr marL="0" indent="0">
              <a:buNone/>
              <a:tabLst>
                <a:tab pos="361950" algn="l"/>
              </a:tabLst>
            </a:pPr>
            <a:r>
              <a:rPr lang="en-US" sz="1600" dirty="0"/>
              <a:t>		app: </a:t>
            </a:r>
            <a:r>
              <a:rPr lang="en-US" sz="1600" dirty="0" err="1"/>
              <a:t>rcweb</a:t>
            </a:r>
            <a:endParaRPr lang="en-US" sz="1600" dirty="0"/>
          </a:p>
          <a:p>
            <a:pPr marL="0" indent="0">
              <a:buNone/>
              <a:tabLst>
                <a:tab pos="361950" algn="l"/>
              </a:tabLst>
            </a:pPr>
            <a:r>
              <a:rPr lang="en-US" sz="1600" dirty="0"/>
              <a:t> 		phase: production</a:t>
            </a:r>
          </a:p>
          <a:p>
            <a:pPr marL="0" indent="0">
              <a:buNone/>
              <a:tabLst>
                <a:tab pos="361950" algn="l"/>
              </a:tabLst>
            </a:pPr>
            <a:r>
              <a:rPr lang="en-US" sz="1600" dirty="0"/>
              <a:t>template:</a:t>
            </a:r>
          </a:p>
          <a:p>
            <a:pPr marL="0" indent="0">
              <a:buNone/>
              <a:tabLst>
                <a:tab pos="361950" algn="l"/>
              </a:tabLst>
            </a:pPr>
            <a:r>
              <a:rPr lang="en-US" sz="1600" dirty="0"/>
              <a:t> 	metadata:</a:t>
            </a:r>
          </a:p>
          <a:p>
            <a:pPr marL="0" indent="0">
              <a:buNone/>
              <a:tabLst>
                <a:tab pos="361950" algn="l"/>
              </a:tabLst>
            </a:pPr>
            <a:r>
              <a:rPr lang="en-US" sz="1600" dirty="0"/>
              <a:t> 		labels:</a:t>
            </a:r>
          </a:p>
          <a:p>
            <a:pPr marL="0" indent="0">
              <a:buNone/>
              <a:tabLst>
                <a:tab pos="361950" algn="l"/>
              </a:tabLst>
            </a:pPr>
            <a:r>
              <a:rPr lang="en-US" sz="1600" dirty="0"/>
              <a:t> 			app: </a:t>
            </a:r>
            <a:r>
              <a:rPr lang="en-US" sz="1600" dirty="0" err="1"/>
              <a:t>rcweb</a:t>
            </a:r>
            <a:endParaRPr lang="en-US" sz="1600" dirty="0"/>
          </a:p>
          <a:p>
            <a:pPr marL="0" indent="0">
              <a:buNone/>
              <a:tabLst>
                <a:tab pos="361950" algn="l"/>
              </a:tabLst>
            </a:pPr>
            <a:r>
              <a:rPr lang="en-US" sz="1600" dirty="0"/>
              <a:t> 			role: frontend</a:t>
            </a:r>
          </a:p>
          <a:p>
            <a:pPr marL="0" indent="0">
              <a:buNone/>
              <a:tabLst>
                <a:tab pos="361950" algn="l"/>
              </a:tabLst>
            </a:pPr>
            <a:r>
              <a:rPr lang="en-US" sz="1600" dirty="0"/>
              <a:t> 			phase: production</a:t>
            </a:r>
          </a:p>
          <a:p>
            <a:pPr marL="0" indent="0">
              <a:buNone/>
              <a:tabLst>
                <a:tab pos="361950" algn="l"/>
              </a:tabLst>
            </a:pPr>
            <a:r>
              <a:rPr lang="en-US" sz="1600" dirty="0"/>
              <a:t> 			name: </a:t>
            </a:r>
            <a:r>
              <a:rPr lang="en-US" sz="1600" dirty="0" err="1"/>
              <a:t>rcwebpod</a:t>
            </a:r>
            <a:endParaRPr lang="en-US" sz="1600" dirty="0"/>
          </a:p>
          <a:p>
            <a:pPr marL="0" indent="0">
              <a:buNone/>
              <a:tabLst>
                <a:tab pos="361950" algn="l"/>
              </a:tabLst>
            </a:pPr>
            <a:r>
              <a:rPr lang="en-US" sz="1600" dirty="0"/>
              <a:t> spec:</a:t>
            </a:r>
          </a:p>
          <a:p>
            <a:pPr marL="0" indent="0">
              <a:buNone/>
              <a:tabLst>
                <a:tab pos="361950" algn="l"/>
              </a:tabLst>
            </a:pPr>
            <a:r>
              <a:rPr lang="en-US" sz="1600" dirty="0"/>
              <a:t> containers:</a:t>
            </a:r>
          </a:p>
          <a:p>
            <a:pPr marL="0" indent="0">
              <a:buNone/>
              <a:tabLst>
                <a:tab pos="361950" algn="l"/>
              </a:tabLst>
            </a:pPr>
            <a:r>
              <a:rPr lang="en-US" sz="1600" dirty="0"/>
              <a:t> - name: </a:t>
            </a:r>
            <a:r>
              <a:rPr lang="en-US" sz="1600" dirty="0" err="1"/>
              <a:t>staticweb</a:t>
            </a:r>
            <a:endParaRPr lang="en-US" sz="1600" dirty="0"/>
          </a:p>
          <a:p>
            <a:pPr marL="0" indent="0">
              <a:buNone/>
              <a:tabLst>
                <a:tab pos="361950" algn="l"/>
              </a:tabLst>
            </a:pPr>
            <a:r>
              <a:rPr lang="en-US" sz="1600" dirty="0"/>
              <a:t> image: </a:t>
            </a:r>
            <a:r>
              <a:rPr lang="en-US" sz="1600" dirty="0" err="1"/>
              <a:t>sliranc</a:t>
            </a:r>
            <a:r>
              <a:rPr lang="en-US" sz="1600" dirty="0"/>
              <a:t>/</a:t>
            </a:r>
            <a:r>
              <a:rPr lang="en-US" sz="1600" dirty="0" err="1"/>
              <a:t>rcweb:latest</a:t>
            </a:r>
            <a:endParaRPr lang="en-US" sz="1600" dirty="0"/>
          </a:p>
          <a:p>
            <a:pPr marL="0" indent="0">
              <a:buNone/>
              <a:tabLst>
                <a:tab pos="361950" algn="l"/>
              </a:tabLst>
            </a:pPr>
            <a:r>
              <a:rPr lang="en-US" sz="1600" dirty="0"/>
              <a:t>Pod</a:t>
            </a:r>
          </a:p>
          <a:p>
            <a:pPr marL="0" indent="0">
              <a:buNone/>
              <a:tabLst>
                <a:tab pos="361950" algn="l"/>
              </a:tabLst>
            </a:pPr>
            <a:r>
              <a:rPr lang="en-US" sz="1600" dirty="0"/>
              <a:t>Temp</a:t>
            </a:r>
            <a:endParaRPr lang="he-IL" sz="1800"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57</a:t>
            </a:fld>
            <a:endParaRPr lang="en-US">
              <a:cs typeface="Tahoma"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72200" y="1371601"/>
            <a:ext cx="4267200" cy="4179443"/>
          </a:xfrm>
          <a:prstGeom prst="rect">
            <a:avLst/>
          </a:prstGeom>
        </p:spPr>
      </p:pic>
    </p:spTree>
    <p:extLst>
      <p:ext uri="{BB962C8B-B14F-4D97-AF65-F5344CB8AC3E}">
        <p14:creationId xmlns:p14="http://schemas.microsoft.com/office/powerpoint/2010/main" val="946494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a:t>
            </a:r>
            <a:r>
              <a:rPr lang="en-US" b="0" dirty="0"/>
              <a:t>The king of the hill</a:t>
            </a:r>
            <a:endParaRPr lang="he-IL" b="0" dirty="0"/>
          </a:p>
        </p:txBody>
      </p:sp>
      <p:sp>
        <p:nvSpPr>
          <p:cNvPr id="3" name="Content Placeholder 2"/>
          <p:cNvSpPr>
            <a:spLocks noGrp="1"/>
          </p:cNvSpPr>
          <p:nvPr>
            <p:ph idx="1"/>
          </p:nvPr>
        </p:nvSpPr>
        <p:spPr/>
        <p:txBody>
          <a:bodyPr/>
          <a:lstStyle/>
          <a:p>
            <a:r>
              <a:rPr lang="en-US" dirty="0"/>
              <a:t>A </a:t>
            </a:r>
            <a:r>
              <a:rPr lang="en-US" b="1" dirty="0"/>
              <a:t>Deployment</a:t>
            </a:r>
            <a:r>
              <a:rPr lang="en-US" dirty="0"/>
              <a:t> controls the running state of Pods and Replica Sets. </a:t>
            </a:r>
          </a:p>
          <a:p>
            <a:r>
              <a:rPr lang="en-US" dirty="0"/>
              <a:t>In k8s  it is the primary object you should be manipulating. </a:t>
            </a:r>
          </a:p>
          <a:p>
            <a:r>
              <a:rPr lang="en-US" dirty="0"/>
              <a:t>Deployments have: </a:t>
            </a:r>
          </a:p>
          <a:p>
            <a:pPr lvl="1"/>
            <a:r>
              <a:rPr lang="en-US" dirty="0"/>
              <a:t>History</a:t>
            </a:r>
          </a:p>
          <a:p>
            <a:pPr lvl="1"/>
            <a:r>
              <a:rPr lang="en-US" dirty="0"/>
              <a:t>Rolling updates</a:t>
            </a:r>
          </a:p>
          <a:p>
            <a:pPr lvl="1"/>
            <a:r>
              <a:rPr lang="en-US" dirty="0"/>
              <a:t>Pausing updates</a:t>
            </a:r>
          </a:p>
          <a:p>
            <a:pPr lvl="1"/>
            <a:r>
              <a:rPr lang="en-US" dirty="0"/>
              <a:t>Roll-backs</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58</a:t>
            </a:fld>
            <a:endParaRPr lang="en-US">
              <a:cs typeface="Tahoma"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57800" y="3200400"/>
            <a:ext cx="4648200" cy="3253740"/>
          </a:xfrm>
          <a:prstGeom prst="rect">
            <a:avLst/>
          </a:prstGeom>
        </p:spPr>
      </p:pic>
    </p:spTree>
    <p:extLst>
      <p:ext uri="{BB962C8B-B14F-4D97-AF65-F5344CB8AC3E}">
        <p14:creationId xmlns:p14="http://schemas.microsoft.com/office/powerpoint/2010/main" val="1408188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Virtual Cluster in Your Cluster</a:t>
            </a:r>
            <a:endParaRPr lang="he-IL" dirty="0"/>
          </a:p>
        </p:txBody>
      </p:sp>
      <p:sp>
        <p:nvSpPr>
          <p:cNvPr id="3" name="Content Placeholder 2"/>
          <p:cNvSpPr>
            <a:spLocks noGrp="1"/>
          </p:cNvSpPr>
          <p:nvPr>
            <p:ph idx="1"/>
          </p:nvPr>
        </p:nvSpPr>
        <p:spPr>
          <a:xfrm>
            <a:off x="1714500" y="800100"/>
            <a:ext cx="8610600" cy="5638800"/>
          </a:xfrm>
        </p:spPr>
        <p:txBody>
          <a:bodyPr/>
          <a:lstStyle/>
          <a:p>
            <a:r>
              <a:rPr lang="en-US" dirty="0"/>
              <a:t>A </a:t>
            </a:r>
            <a:r>
              <a:rPr lang="en-US" b="1" dirty="0"/>
              <a:t>namespace</a:t>
            </a:r>
            <a:r>
              <a:rPr lang="en-US" dirty="0"/>
              <a:t> as an isolated section of a cluster.</a:t>
            </a:r>
          </a:p>
          <a:p>
            <a:r>
              <a:rPr lang="en-US" dirty="0"/>
              <a:t>It’s a virtual cluster in your cluster.</a:t>
            </a:r>
          </a:p>
          <a:p>
            <a:r>
              <a:rPr lang="en-US" dirty="0"/>
              <a:t>Each cluster can have multiple namespaces.</a:t>
            </a:r>
          </a:p>
          <a:p>
            <a:r>
              <a:rPr lang="en-US" dirty="0"/>
              <a:t>The root services have their own.</a:t>
            </a:r>
          </a:p>
          <a:p>
            <a:r>
              <a:rPr lang="en-US" dirty="0"/>
              <a:t>Namespaces are in network isolation from each other and can (are normally) used to house different environments on the same cluster.</a:t>
            </a:r>
          </a:p>
          <a:p>
            <a:pPr lvl="1"/>
            <a:r>
              <a:rPr lang="en-US" dirty="0"/>
              <a:t>resources (pods, services, replication controllers, etc.) </a:t>
            </a:r>
          </a:p>
          <a:p>
            <a:pPr lvl="1"/>
            <a:r>
              <a:rPr lang="en-US" dirty="0"/>
              <a:t>policies (who can or cannot perform actions in their community) </a:t>
            </a:r>
          </a:p>
          <a:p>
            <a:pPr lvl="1"/>
            <a:r>
              <a:rPr lang="en-US" dirty="0"/>
              <a:t>constraints (quota, etc.)</a:t>
            </a:r>
          </a:p>
          <a:p>
            <a:r>
              <a:rPr lang="en-US" dirty="0"/>
              <a:t>Kubernetes starts with two initial namespaces: </a:t>
            </a:r>
          </a:p>
          <a:p>
            <a:pPr lvl="1"/>
            <a:r>
              <a:rPr lang="en-US" dirty="0"/>
              <a:t>default - The default namespace for objects with no other namespace. </a:t>
            </a:r>
          </a:p>
          <a:p>
            <a:pPr lvl="1"/>
            <a:r>
              <a:rPr lang="en-US" dirty="0" err="1"/>
              <a:t>kube</a:t>
            </a:r>
            <a:r>
              <a:rPr lang="en-US" dirty="0"/>
              <a:t>-system - The namespace for objects created by the Kubernetes system</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59</a:t>
            </a:fld>
            <a:endParaRPr lang="en-US">
              <a:cs typeface="Tahoma" pitchFamily="34" charset="0"/>
            </a:endParaRPr>
          </a:p>
        </p:txBody>
      </p:sp>
    </p:spTree>
    <p:extLst>
      <p:ext uri="{BB962C8B-B14F-4D97-AF65-F5344CB8AC3E}">
        <p14:creationId xmlns:p14="http://schemas.microsoft.com/office/powerpoint/2010/main" val="2465601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 name="Shape 1448"/>
          <p:cNvSpPr>
            <a:spLocks noGrp="1"/>
          </p:cNvSpPr>
          <p:nvPr>
            <p:ph type="title"/>
          </p:nvPr>
        </p:nvSpPr>
        <p:spPr>
          <a:xfrm>
            <a:off x="608543" y="0"/>
            <a:ext cx="11220292" cy="1119116"/>
          </a:xfrm>
          <a:prstGeom prst="rect">
            <a:avLst/>
          </a:prstGeom>
        </p:spPr>
        <p:txBody>
          <a:bodyPr lIns="41494" tIns="41494" rIns="41494" bIns="41494"/>
          <a:lstStyle>
            <a:lvl1pPr>
              <a:tabLst>
                <a:tab pos="698500" algn="l"/>
                <a:tab pos="1409700" algn="l"/>
                <a:tab pos="2120900" algn="l"/>
                <a:tab pos="2832100" algn="l"/>
                <a:tab pos="3543300" algn="l"/>
                <a:tab pos="4254500" algn="l"/>
                <a:tab pos="4965700" algn="l"/>
                <a:tab pos="5664200" algn="l"/>
                <a:tab pos="6375400" algn="l"/>
                <a:tab pos="7086600" algn="l"/>
                <a:tab pos="7797800" algn="l"/>
                <a:tab pos="8509000" algn="l"/>
                <a:tab pos="9220200" algn="l"/>
              </a:tabLst>
            </a:lvl1pPr>
          </a:lstStyle>
          <a:p>
            <a:r>
              <a:rPr dirty="0"/>
              <a:t>Image layers</a:t>
            </a:r>
          </a:p>
        </p:txBody>
      </p:sp>
      <p:pic>
        <p:nvPicPr>
          <p:cNvPr id="1449" name="Screen Shot 2015-07-14 at 6.01.51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8190" y="1230250"/>
            <a:ext cx="7260998" cy="5661618"/>
          </a:xfrm>
          <a:prstGeom prst="rect">
            <a:avLst/>
          </a:prstGeom>
          <a:ln w="12700">
            <a:miter lim="400000"/>
          </a:ln>
        </p:spPr>
      </p:pic>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01586" y="1196742"/>
            <a:ext cx="6199910" cy="5728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72088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ResourceQuota</a:t>
            </a:r>
            <a:r>
              <a:rPr lang="en-US" dirty="0"/>
              <a:t> </a:t>
            </a:r>
            <a:r>
              <a:rPr lang="en-US" b="0" dirty="0"/>
              <a:t>(for namespace)</a:t>
            </a:r>
            <a:endParaRPr lang="he-IL" b="0" dirty="0"/>
          </a:p>
        </p:txBody>
      </p:sp>
      <p:sp>
        <p:nvSpPr>
          <p:cNvPr id="3" name="Content Placeholder 2"/>
          <p:cNvSpPr>
            <a:spLocks noGrp="1"/>
          </p:cNvSpPr>
          <p:nvPr>
            <p:ph idx="1"/>
          </p:nvPr>
        </p:nvSpPr>
        <p:spPr/>
        <p:txBody>
          <a:bodyPr/>
          <a:lstStyle/>
          <a:p>
            <a:pPr marL="0" indent="0" defTabSz="450850">
              <a:buNone/>
            </a:pPr>
            <a:r>
              <a:rPr lang="en-US" dirty="0" err="1"/>
              <a:t>apiVersion</a:t>
            </a:r>
            <a:r>
              <a:rPr lang="en-US" dirty="0"/>
              <a:t>: v1</a:t>
            </a:r>
          </a:p>
          <a:p>
            <a:pPr marL="0" indent="0" defTabSz="450850">
              <a:buNone/>
            </a:pPr>
            <a:r>
              <a:rPr lang="en-US" dirty="0"/>
              <a:t>kind: </a:t>
            </a:r>
            <a:r>
              <a:rPr lang="en-US" dirty="0" err="1"/>
              <a:t>ResourceQuota</a:t>
            </a:r>
            <a:endParaRPr lang="en-US" dirty="0"/>
          </a:p>
          <a:p>
            <a:pPr marL="0" indent="0" defTabSz="450850">
              <a:buNone/>
            </a:pPr>
            <a:r>
              <a:rPr lang="en-US" dirty="0"/>
              <a:t>metadata:</a:t>
            </a:r>
          </a:p>
          <a:p>
            <a:pPr marL="0" indent="0" defTabSz="450850">
              <a:buNone/>
            </a:pPr>
            <a:r>
              <a:rPr lang="en-US" dirty="0"/>
              <a:t> 	name: quota</a:t>
            </a:r>
          </a:p>
          <a:p>
            <a:pPr marL="0" indent="0" defTabSz="450850">
              <a:buNone/>
            </a:pPr>
            <a:r>
              <a:rPr lang="en-US" dirty="0"/>
              <a:t>spec:</a:t>
            </a:r>
          </a:p>
          <a:p>
            <a:pPr marL="0" indent="0" defTabSz="450850">
              <a:buNone/>
            </a:pPr>
            <a:r>
              <a:rPr lang="en-US" dirty="0"/>
              <a:t> 	hard:</a:t>
            </a:r>
          </a:p>
          <a:p>
            <a:pPr marL="0" indent="0" defTabSz="450850">
              <a:buNone/>
            </a:pPr>
            <a:r>
              <a:rPr lang="en-US" dirty="0"/>
              <a:t> 		</a:t>
            </a:r>
            <a:r>
              <a:rPr lang="en-US" dirty="0" err="1"/>
              <a:t>cpu</a:t>
            </a:r>
            <a:r>
              <a:rPr lang="en-US" dirty="0"/>
              <a:t>: "20"</a:t>
            </a:r>
          </a:p>
          <a:p>
            <a:pPr marL="0" indent="0" defTabSz="450850">
              <a:buNone/>
            </a:pPr>
            <a:r>
              <a:rPr lang="en-US" dirty="0"/>
              <a:t> 		memory: 1Gi</a:t>
            </a:r>
          </a:p>
          <a:p>
            <a:pPr marL="0" indent="0" defTabSz="450850">
              <a:buNone/>
            </a:pPr>
            <a:r>
              <a:rPr lang="en-US" dirty="0"/>
              <a:t> 		pods: "10"</a:t>
            </a:r>
          </a:p>
          <a:p>
            <a:pPr marL="0" indent="0" defTabSz="450850">
              <a:buNone/>
            </a:pPr>
            <a:r>
              <a:rPr lang="en-US" dirty="0"/>
              <a:t> 		</a:t>
            </a:r>
            <a:r>
              <a:rPr lang="en-US" dirty="0" err="1"/>
              <a:t>replicationcontrollers</a:t>
            </a:r>
            <a:r>
              <a:rPr lang="en-US" dirty="0"/>
              <a:t>: "20"</a:t>
            </a:r>
          </a:p>
          <a:p>
            <a:pPr marL="0" indent="0" defTabSz="450850">
              <a:buNone/>
            </a:pPr>
            <a:r>
              <a:rPr lang="en-US" dirty="0"/>
              <a:t> 		</a:t>
            </a:r>
            <a:r>
              <a:rPr lang="en-US" dirty="0" err="1"/>
              <a:t>resourcequotas</a:t>
            </a:r>
            <a:r>
              <a:rPr lang="en-US" dirty="0"/>
              <a:t>: "1"</a:t>
            </a:r>
          </a:p>
          <a:p>
            <a:pPr marL="0" indent="0" defTabSz="450850">
              <a:buNone/>
            </a:pPr>
            <a:r>
              <a:rPr lang="en-US" dirty="0"/>
              <a:t> 		services: "5"</a:t>
            </a:r>
          </a:p>
          <a:p>
            <a:pPr marL="0" indent="0">
              <a:buNone/>
            </a:pP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60</a:t>
            </a:fld>
            <a:endParaRPr lang="en-US">
              <a:cs typeface="Tahoma"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53000" y="841022"/>
            <a:ext cx="5562600" cy="3657600"/>
          </a:xfrm>
          <a:prstGeom prst="rect">
            <a:avLst/>
          </a:prstGeom>
        </p:spPr>
      </p:pic>
    </p:spTree>
    <p:extLst>
      <p:ext uri="{BB962C8B-B14F-4D97-AF65-F5344CB8AC3E}">
        <p14:creationId xmlns:p14="http://schemas.microsoft.com/office/powerpoint/2010/main" val="3110142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ConfigMap</a:t>
            </a:r>
            <a:endParaRPr lang="he-IL" dirty="0"/>
          </a:p>
        </p:txBody>
      </p:sp>
      <p:sp>
        <p:nvSpPr>
          <p:cNvPr id="3" name="Content Placeholder 2"/>
          <p:cNvSpPr>
            <a:spLocks noGrp="1"/>
          </p:cNvSpPr>
          <p:nvPr>
            <p:ph idx="1"/>
          </p:nvPr>
        </p:nvSpPr>
        <p:spPr>
          <a:xfrm>
            <a:off x="254000" y="933450"/>
            <a:ext cx="8610600" cy="5638800"/>
          </a:xfrm>
        </p:spPr>
        <p:txBody>
          <a:bodyPr/>
          <a:lstStyle/>
          <a:p>
            <a:r>
              <a:rPr lang="en-US" sz="2000" dirty="0" err="1"/>
              <a:t>ConfigMap</a:t>
            </a:r>
            <a:r>
              <a:rPr lang="en-US" sz="2000" dirty="0"/>
              <a:t> is a resource available in Kubernetes for managing application configuration. </a:t>
            </a:r>
          </a:p>
          <a:p>
            <a:r>
              <a:rPr lang="en-US" sz="2000" dirty="0"/>
              <a:t>The goal is to decouple the app configuration from the image content in order to keep the container portable and k8s agnostic. </a:t>
            </a:r>
          </a:p>
          <a:p>
            <a:r>
              <a:rPr lang="en-US" sz="2000" dirty="0" err="1"/>
              <a:t>ConfigMap</a:t>
            </a:r>
            <a:r>
              <a:rPr lang="en-US" sz="2000" dirty="0"/>
              <a:t> are key \ value pairs </a:t>
            </a:r>
            <a:r>
              <a:rPr lang="en-US" dirty="0"/>
              <a:t>of configuration data. </a:t>
            </a:r>
            <a:endParaRPr lang="he-IL" dirty="0"/>
          </a:p>
        </p:txBody>
      </p:sp>
      <p:sp>
        <p:nvSpPr>
          <p:cNvPr id="4" name="Slide Number Placeholder 3"/>
          <p:cNvSpPr>
            <a:spLocks noGrp="1"/>
          </p:cNvSpPr>
          <p:nvPr>
            <p:ph type="sldNum" sz="quarter" idx="10"/>
          </p:nvPr>
        </p:nvSpPr>
        <p:spPr/>
        <p:txBody>
          <a:bodyPr/>
          <a:lstStyle/>
          <a:p>
            <a:pPr algn="r" fontAlgn="base">
              <a:spcBef>
                <a:spcPct val="0"/>
              </a:spcBef>
              <a:spcAft>
                <a:spcPct val="0"/>
              </a:spcAft>
              <a:defRPr/>
            </a:pPr>
            <a:fld id="{B8CA6F2D-4A9B-4342-B4DF-ACF30C2356DB}" type="slidenum">
              <a:rPr lang="he-IL"/>
              <a:pPr algn="r" fontAlgn="base">
                <a:spcBef>
                  <a:spcPct val="0"/>
                </a:spcBef>
                <a:spcAft>
                  <a:spcPct val="0"/>
                </a:spcAft>
                <a:defRPr/>
              </a:pPr>
              <a:t>61</a:t>
            </a:fld>
            <a:endParaRPr lang="en-US">
              <a:cs typeface="Tahoma"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6278" y="3429000"/>
            <a:ext cx="4038600" cy="249555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19150" y="2022566"/>
            <a:ext cx="4418850" cy="4212697"/>
          </a:xfrm>
          <a:prstGeom prst="rect">
            <a:avLst/>
          </a:prstGeom>
        </p:spPr>
      </p:pic>
    </p:spTree>
    <p:extLst>
      <p:ext uri="{BB962C8B-B14F-4D97-AF65-F5344CB8AC3E}">
        <p14:creationId xmlns:p14="http://schemas.microsoft.com/office/powerpoint/2010/main" val="2842514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6AAF-D702-40EE-B48C-C581A3D8A927}"/>
              </a:ext>
            </a:extLst>
          </p:cNvPr>
          <p:cNvSpPr>
            <a:spLocks noGrp="1"/>
          </p:cNvSpPr>
          <p:nvPr>
            <p:ph type="title"/>
          </p:nvPr>
        </p:nvSpPr>
        <p:spPr>
          <a:xfrm>
            <a:off x="177280" y="59036"/>
            <a:ext cx="6430222" cy="713867"/>
          </a:xfrm>
        </p:spPr>
        <p:txBody>
          <a:bodyPr>
            <a:normAutofit/>
          </a:bodyPr>
          <a:lstStyle/>
          <a:p>
            <a:r>
              <a:rPr lang="en-US" dirty="0"/>
              <a:t>K8s built-in components</a:t>
            </a:r>
          </a:p>
        </p:txBody>
      </p:sp>
      <p:sp>
        <p:nvSpPr>
          <p:cNvPr id="3" name="Text Placeholder 2">
            <a:extLst>
              <a:ext uri="{FF2B5EF4-FFF2-40B4-BE49-F238E27FC236}">
                <a16:creationId xmlns:a16="http://schemas.microsoft.com/office/drawing/2014/main" id="{D750BDA1-3128-4B27-A583-B32AFBCCF740}"/>
              </a:ext>
            </a:extLst>
          </p:cNvPr>
          <p:cNvSpPr>
            <a:spLocks noGrp="1"/>
          </p:cNvSpPr>
          <p:nvPr>
            <p:ph type="body" sz="quarter" idx="10"/>
          </p:nvPr>
        </p:nvSpPr>
        <p:spPr>
          <a:xfrm>
            <a:off x="7760121" y="1754506"/>
            <a:ext cx="3990431" cy="4343396"/>
          </a:xfrm>
        </p:spPr>
        <p:txBody>
          <a:bodyPr>
            <a:normAutofit fontScale="92500" lnSpcReduction="10000"/>
          </a:bodyPr>
          <a:lstStyle/>
          <a:p>
            <a:r>
              <a:rPr lang="en-US" dirty="0"/>
              <a:t>Master</a:t>
            </a:r>
          </a:p>
          <a:p>
            <a:pPr lvl="1"/>
            <a:r>
              <a:rPr lang="en-US" dirty="0"/>
              <a:t>API-server</a:t>
            </a:r>
          </a:p>
          <a:p>
            <a:pPr lvl="1"/>
            <a:r>
              <a:rPr lang="en-US" dirty="0" err="1"/>
              <a:t>etcd</a:t>
            </a:r>
            <a:endParaRPr lang="en-US" dirty="0"/>
          </a:p>
          <a:p>
            <a:pPr lvl="1"/>
            <a:r>
              <a:rPr lang="en-US" dirty="0"/>
              <a:t>Controllers</a:t>
            </a:r>
          </a:p>
          <a:p>
            <a:pPr lvl="2"/>
            <a:r>
              <a:rPr lang="en-US" dirty="0"/>
              <a:t>Deployment</a:t>
            </a:r>
          </a:p>
          <a:p>
            <a:pPr lvl="2"/>
            <a:r>
              <a:rPr lang="en-US" dirty="0" err="1"/>
              <a:t>StatefulSet</a:t>
            </a:r>
            <a:endParaRPr lang="en-US" dirty="0"/>
          </a:p>
          <a:p>
            <a:pPr lvl="2"/>
            <a:r>
              <a:rPr lang="en-US" dirty="0"/>
              <a:t>Services</a:t>
            </a:r>
          </a:p>
          <a:p>
            <a:pPr lvl="3"/>
            <a:r>
              <a:rPr lang="en-US" dirty="0" err="1"/>
              <a:t>ClusterIP</a:t>
            </a:r>
            <a:endParaRPr lang="en-US" dirty="0"/>
          </a:p>
          <a:p>
            <a:pPr lvl="3"/>
            <a:r>
              <a:rPr lang="en-US" dirty="0" err="1"/>
              <a:t>NodePort</a:t>
            </a:r>
            <a:endParaRPr lang="en-US" dirty="0"/>
          </a:p>
          <a:p>
            <a:pPr lvl="1"/>
            <a:r>
              <a:rPr lang="en-US" dirty="0"/>
              <a:t>Scheduler</a:t>
            </a:r>
          </a:p>
          <a:p>
            <a:r>
              <a:rPr lang="en-US" dirty="0"/>
              <a:t>Worker-nodes</a:t>
            </a:r>
          </a:p>
          <a:p>
            <a:pPr lvl="1"/>
            <a:r>
              <a:rPr lang="en-US" dirty="0" err="1"/>
              <a:t>Kubelet</a:t>
            </a:r>
            <a:endParaRPr lang="en-US" dirty="0"/>
          </a:p>
          <a:p>
            <a:pPr lvl="1"/>
            <a:r>
              <a:rPr lang="en-US" dirty="0" err="1"/>
              <a:t>Kube</a:t>
            </a:r>
            <a:r>
              <a:rPr lang="en-US" dirty="0"/>
              <a:t>-proxy</a:t>
            </a:r>
          </a:p>
          <a:p>
            <a:pPr marL="0" indent="0">
              <a:buNone/>
            </a:pPr>
            <a:endParaRPr lang="en-US" dirty="0"/>
          </a:p>
        </p:txBody>
      </p:sp>
      <p:pic>
        <p:nvPicPr>
          <p:cNvPr id="4" name="Picture 3">
            <a:extLst>
              <a:ext uri="{FF2B5EF4-FFF2-40B4-BE49-F238E27FC236}">
                <a16:creationId xmlns:a16="http://schemas.microsoft.com/office/drawing/2014/main" id="{BD6328DF-15E8-449B-810B-E2F948F70005}"/>
              </a:ext>
            </a:extLst>
          </p:cNvPr>
          <p:cNvPicPr/>
          <p:nvPr/>
        </p:nvPicPr>
        <p:blipFill>
          <a:blip r:embed="rId2" cstate="email">
            <a:extLst>
              <a:ext uri="{28A0092B-C50C-407E-A947-70E740481C1C}">
                <a14:useLocalDpi xmlns:a14="http://schemas.microsoft.com/office/drawing/2010/main"/>
              </a:ext>
            </a:extLst>
          </a:blip>
          <a:stretch>
            <a:fillRect/>
          </a:stretch>
        </p:blipFill>
        <p:spPr>
          <a:xfrm>
            <a:off x="303678" y="1956616"/>
            <a:ext cx="6867891" cy="3939176"/>
          </a:xfrm>
          <a:prstGeom prst="rect">
            <a:avLst/>
          </a:prstGeom>
        </p:spPr>
      </p:pic>
      <p:sp>
        <p:nvSpPr>
          <p:cNvPr id="5" name="Oval 4">
            <a:extLst>
              <a:ext uri="{FF2B5EF4-FFF2-40B4-BE49-F238E27FC236}">
                <a16:creationId xmlns:a16="http://schemas.microsoft.com/office/drawing/2014/main" id="{EFE59C56-830A-476A-BEE3-4EE631FCEF9C}"/>
              </a:ext>
            </a:extLst>
          </p:cNvPr>
          <p:cNvSpPr/>
          <p:nvPr/>
        </p:nvSpPr>
        <p:spPr>
          <a:xfrm>
            <a:off x="1979271" y="3206187"/>
            <a:ext cx="925974" cy="937549"/>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Oval 6">
            <a:extLst>
              <a:ext uri="{FF2B5EF4-FFF2-40B4-BE49-F238E27FC236}">
                <a16:creationId xmlns:a16="http://schemas.microsoft.com/office/drawing/2014/main" id="{2A94D861-3997-4924-BA61-B1C27C687C35}"/>
              </a:ext>
            </a:extLst>
          </p:cNvPr>
          <p:cNvSpPr/>
          <p:nvPr/>
        </p:nvSpPr>
        <p:spPr>
          <a:xfrm>
            <a:off x="747446" y="3949355"/>
            <a:ext cx="925974" cy="937549"/>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Oval 7">
            <a:extLst>
              <a:ext uri="{FF2B5EF4-FFF2-40B4-BE49-F238E27FC236}">
                <a16:creationId xmlns:a16="http://schemas.microsoft.com/office/drawing/2014/main" id="{7CDBF4FF-2FAF-4AE2-9AD1-7384C44827F1}"/>
              </a:ext>
            </a:extLst>
          </p:cNvPr>
          <p:cNvSpPr/>
          <p:nvPr/>
        </p:nvSpPr>
        <p:spPr>
          <a:xfrm>
            <a:off x="615387" y="2168907"/>
            <a:ext cx="925974" cy="937549"/>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Oval 8">
            <a:extLst>
              <a:ext uri="{FF2B5EF4-FFF2-40B4-BE49-F238E27FC236}">
                <a16:creationId xmlns:a16="http://schemas.microsoft.com/office/drawing/2014/main" id="{C9A77478-E872-46FA-9F22-84B947F33594}"/>
              </a:ext>
            </a:extLst>
          </p:cNvPr>
          <p:cNvSpPr/>
          <p:nvPr/>
        </p:nvSpPr>
        <p:spPr>
          <a:xfrm>
            <a:off x="1921396" y="4213186"/>
            <a:ext cx="925974" cy="937549"/>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Oval 9">
            <a:extLst>
              <a:ext uri="{FF2B5EF4-FFF2-40B4-BE49-F238E27FC236}">
                <a16:creationId xmlns:a16="http://schemas.microsoft.com/office/drawing/2014/main" id="{4DA6EBDF-10EE-43BF-A6D2-B4BB9AE6BEEB}"/>
              </a:ext>
            </a:extLst>
          </p:cNvPr>
          <p:cNvSpPr/>
          <p:nvPr/>
        </p:nvSpPr>
        <p:spPr>
          <a:xfrm>
            <a:off x="3779825" y="4114801"/>
            <a:ext cx="694789" cy="70007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Oval 12">
            <a:extLst>
              <a:ext uri="{FF2B5EF4-FFF2-40B4-BE49-F238E27FC236}">
                <a16:creationId xmlns:a16="http://schemas.microsoft.com/office/drawing/2014/main" id="{E3E9AA95-84A3-43C7-823A-B77AFD74AE7E}"/>
              </a:ext>
            </a:extLst>
          </p:cNvPr>
          <p:cNvSpPr/>
          <p:nvPr/>
        </p:nvSpPr>
        <p:spPr>
          <a:xfrm>
            <a:off x="4917151" y="4114801"/>
            <a:ext cx="694789" cy="70007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Oval 13">
            <a:extLst>
              <a:ext uri="{FF2B5EF4-FFF2-40B4-BE49-F238E27FC236}">
                <a16:creationId xmlns:a16="http://schemas.microsoft.com/office/drawing/2014/main" id="{BD8107D3-D5DA-4E1F-A9C6-08094698F670}"/>
              </a:ext>
            </a:extLst>
          </p:cNvPr>
          <p:cNvSpPr/>
          <p:nvPr/>
        </p:nvSpPr>
        <p:spPr>
          <a:xfrm>
            <a:off x="6044360" y="4114801"/>
            <a:ext cx="694789" cy="70007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Oval 14">
            <a:extLst>
              <a:ext uri="{FF2B5EF4-FFF2-40B4-BE49-F238E27FC236}">
                <a16:creationId xmlns:a16="http://schemas.microsoft.com/office/drawing/2014/main" id="{BB334276-DEF5-4175-920F-6561F53689B2}"/>
              </a:ext>
            </a:extLst>
          </p:cNvPr>
          <p:cNvSpPr/>
          <p:nvPr/>
        </p:nvSpPr>
        <p:spPr>
          <a:xfrm>
            <a:off x="3772237" y="4767264"/>
            <a:ext cx="694789" cy="70007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Oval 15">
            <a:extLst>
              <a:ext uri="{FF2B5EF4-FFF2-40B4-BE49-F238E27FC236}">
                <a16:creationId xmlns:a16="http://schemas.microsoft.com/office/drawing/2014/main" id="{4E292212-2401-4A61-8118-A45A621901E4}"/>
              </a:ext>
            </a:extLst>
          </p:cNvPr>
          <p:cNvSpPr/>
          <p:nvPr/>
        </p:nvSpPr>
        <p:spPr>
          <a:xfrm>
            <a:off x="4909563" y="4767264"/>
            <a:ext cx="694789" cy="70007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Oval 16">
            <a:extLst>
              <a:ext uri="{FF2B5EF4-FFF2-40B4-BE49-F238E27FC236}">
                <a16:creationId xmlns:a16="http://schemas.microsoft.com/office/drawing/2014/main" id="{D712FE1C-B4B5-4775-8040-2CE71BF04423}"/>
              </a:ext>
            </a:extLst>
          </p:cNvPr>
          <p:cNvSpPr/>
          <p:nvPr/>
        </p:nvSpPr>
        <p:spPr>
          <a:xfrm>
            <a:off x="6036772" y="4767264"/>
            <a:ext cx="694789" cy="70007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ectangle: Rounded Corners 5">
            <a:extLst>
              <a:ext uri="{FF2B5EF4-FFF2-40B4-BE49-F238E27FC236}">
                <a16:creationId xmlns:a16="http://schemas.microsoft.com/office/drawing/2014/main" id="{7475CAA6-1E31-4909-A9CC-07216DD5130F}"/>
              </a:ext>
            </a:extLst>
          </p:cNvPr>
          <p:cNvSpPr/>
          <p:nvPr/>
        </p:nvSpPr>
        <p:spPr>
          <a:xfrm>
            <a:off x="441448" y="2042160"/>
            <a:ext cx="2736091" cy="3497580"/>
          </a:xfrm>
          <a:prstGeom prst="round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Rounded Corners 17">
            <a:extLst>
              <a:ext uri="{FF2B5EF4-FFF2-40B4-BE49-F238E27FC236}">
                <a16:creationId xmlns:a16="http://schemas.microsoft.com/office/drawing/2014/main" id="{7856B76D-1293-4B21-BB8B-229399E4E893}"/>
              </a:ext>
            </a:extLst>
          </p:cNvPr>
          <p:cNvSpPr/>
          <p:nvPr/>
        </p:nvSpPr>
        <p:spPr>
          <a:xfrm>
            <a:off x="3633810" y="3571875"/>
            <a:ext cx="976290" cy="2023167"/>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 name="Rectangle: Rounded Corners 20">
            <a:extLst>
              <a:ext uri="{FF2B5EF4-FFF2-40B4-BE49-F238E27FC236}">
                <a16:creationId xmlns:a16="http://schemas.microsoft.com/office/drawing/2014/main" id="{B90448F6-C6D8-403B-AB53-E8517D780B43}"/>
              </a:ext>
            </a:extLst>
          </p:cNvPr>
          <p:cNvSpPr/>
          <p:nvPr/>
        </p:nvSpPr>
        <p:spPr>
          <a:xfrm>
            <a:off x="4768036" y="3571875"/>
            <a:ext cx="976290" cy="2023167"/>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Rectangle: Rounded Corners 21">
            <a:extLst>
              <a:ext uri="{FF2B5EF4-FFF2-40B4-BE49-F238E27FC236}">
                <a16:creationId xmlns:a16="http://schemas.microsoft.com/office/drawing/2014/main" id="{5E88D1CF-EB09-4005-85E4-41D209468AC7}"/>
              </a:ext>
            </a:extLst>
          </p:cNvPr>
          <p:cNvSpPr/>
          <p:nvPr/>
        </p:nvSpPr>
        <p:spPr>
          <a:xfrm>
            <a:off x="5861120" y="3571875"/>
            <a:ext cx="976290" cy="2023167"/>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88449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left)">
                                      <p:cBhvr>
                                        <p:cTn id="33" dur="500"/>
                                        <p:tgtEl>
                                          <p:spTgt spid="3">
                                            <p:txEl>
                                              <p:pRg st="2" end="2"/>
                                            </p:txEl>
                                          </p:spTgt>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Effect transition="in" filter="wipe(left)">
                                      <p:cBhvr>
                                        <p:cTn id="48" dur="500"/>
                                        <p:tgtEl>
                                          <p:spTgt spid="3">
                                            <p:txEl>
                                              <p:pRg st="3" end="3"/>
                                            </p:txEl>
                                          </p:spTgt>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wipe(left)">
                                      <p:cBhvr>
                                        <p:cTn id="59" dur="500"/>
                                        <p:tgtEl>
                                          <p:spTgt spid="3">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animEffect transition="in" filter="wipe(left)">
                                      <p:cBhvr>
                                        <p:cTn id="64" dur="500"/>
                                        <p:tgtEl>
                                          <p:spTgt spid="3">
                                            <p:txEl>
                                              <p:pRg st="5" end="5"/>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Effect transition="in" filter="wipe(left)">
                                      <p:cBhvr>
                                        <p:cTn id="69" dur="500"/>
                                        <p:tgtEl>
                                          <p:spTgt spid="3">
                                            <p:txEl>
                                              <p:pRg st="6" end="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wipe(left)">
                                      <p:cBhvr>
                                        <p:cTn id="74" dur="500"/>
                                        <p:tgtEl>
                                          <p:spTgt spid="3">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animEffect transition="in" filter="wipe(left)">
                                      <p:cBhvr>
                                        <p:cTn id="79" dur="500"/>
                                        <p:tgtEl>
                                          <p:spTgt spid="3">
                                            <p:txEl>
                                              <p:pRg st="8" end="8"/>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3">
                                            <p:txEl>
                                              <p:pRg st="9" end="9"/>
                                            </p:txEl>
                                          </p:spTgt>
                                        </p:tgtEl>
                                        <p:attrNameLst>
                                          <p:attrName>style.visibility</p:attrName>
                                        </p:attrNameLst>
                                      </p:cBhvr>
                                      <p:to>
                                        <p:strVal val="visible"/>
                                      </p:to>
                                    </p:set>
                                    <p:animEffect transition="in" filter="wipe(left)">
                                      <p:cBhvr>
                                        <p:cTn id="88" dur="500"/>
                                        <p:tgtEl>
                                          <p:spTgt spid="3">
                                            <p:txEl>
                                              <p:pRg st="9" end="9"/>
                                            </p:txEl>
                                          </p:spTgt>
                                        </p:tgtEl>
                                      </p:cBhvr>
                                    </p:animEffect>
                                  </p:childTnLst>
                                </p:cTn>
                              </p:par>
                            </p:childTnLst>
                          </p:cTn>
                        </p:par>
                        <p:par>
                          <p:cTn id="89" fill="hold">
                            <p:stCondLst>
                              <p:cond delay="500"/>
                            </p:stCondLst>
                            <p:childTnLst>
                              <p:par>
                                <p:cTn id="90" presetID="53" presetClass="entr" presetSubtype="16" fill="hold" grpId="0" nodeType="afterEffect">
                                  <p:stCondLst>
                                    <p:cond delay="0"/>
                                  </p:stCondLst>
                                  <p:childTnLst>
                                    <p:set>
                                      <p:cBhvr>
                                        <p:cTn id="91" dur="1" fill="hold">
                                          <p:stCondLst>
                                            <p:cond delay="0"/>
                                          </p:stCondLst>
                                        </p:cTn>
                                        <p:tgtEl>
                                          <p:spTgt spid="9"/>
                                        </p:tgtEl>
                                        <p:attrNameLst>
                                          <p:attrName>style.visibility</p:attrName>
                                        </p:attrNameLst>
                                      </p:cBhvr>
                                      <p:to>
                                        <p:strVal val="visible"/>
                                      </p:to>
                                    </p:set>
                                    <p:anim calcmode="lin" valueType="num">
                                      <p:cBhvr>
                                        <p:cTn id="92" dur="500" fill="hold"/>
                                        <p:tgtEl>
                                          <p:spTgt spid="9"/>
                                        </p:tgtEl>
                                        <p:attrNameLst>
                                          <p:attrName>ppt_w</p:attrName>
                                        </p:attrNameLst>
                                      </p:cBhvr>
                                      <p:tavLst>
                                        <p:tav tm="0">
                                          <p:val>
                                            <p:fltVal val="0"/>
                                          </p:val>
                                        </p:tav>
                                        <p:tav tm="100000">
                                          <p:val>
                                            <p:strVal val="#ppt_w"/>
                                          </p:val>
                                        </p:tav>
                                      </p:tavLst>
                                    </p:anim>
                                    <p:anim calcmode="lin" valueType="num">
                                      <p:cBhvr>
                                        <p:cTn id="93" dur="500" fill="hold"/>
                                        <p:tgtEl>
                                          <p:spTgt spid="9"/>
                                        </p:tgtEl>
                                        <p:attrNameLst>
                                          <p:attrName>ppt_h</p:attrName>
                                        </p:attrNameLst>
                                      </p:cBhvr>
                                      <p:tavLst>
                                        <p:tav tm="0">
                                          <p:val>
                                            <p:fltVal val="0"/>
                                          </p:val>
                                        </p:tav>
                                        <p:tav tm="100000">
                                          <p:val>
                                            <p:strVal val="#ppt_h"/>
                                          </p:val>
                                        </p:tav>
                                      </p:tavLst>
                                    </p:anim>
                                    <p:animEffect transition="in" filter="fade">
                                      <p:cBhvr>
                                        <p:cTn id="94" dur="500"/>
                                        <p:tgtEl>
                                          <p:spTgt spid="9"/>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
                                            <p:txEl>
                                              <p:pRg st="10" end="10"/>
                                            </p:txEl>
                                          </p:spTgt>
                                        </p:tgtEl>
                                        <p:attrNameLst>
                                          <p:attrName>style.visibility</p:attrName>
                                        </p:attrNameLst>
                                      </p:cBhvr>
                                      <p:to>
                                        <p:strVal val="visible"/>
                                      </p:to>
                                    </p:set>
                                    <p:animEffect transition="in" filter="wipe(left)">
                                      <p:cBhvr>
                                        <p:cTn id="103" dur="500"/>
                                        <p:tgtEl>
                                          <p:spTgt spid="3">
                                            <p:txEl>
                                              <p:pRg st="10" end="10"/>
                                            </p:txEl>
                                          </p:spTgt>
                                        </p:tgtEl>
                                      </p:cBhvr>
                                    </p:animEffect>
                                  </p:childTnLst>
                                </p:cTn>
                              </p:par>
                            </p:childTnLst>
                          </p:cTn>
                        </p:par>
                        <p:par>
                          <p:cTn id="104" fill="hold">
                            <p:stCondLst>
                              <p:cond delay="500"/>
                            </p:stCondLst>
                            <p:childTnLst>
                              <p:par>
                                <p:cTn id="105" presetID="53" presetClass="entr" presetSubtype="16"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 calcmode="lin" valueType="num">
                                      <p:cBhvr>
                                        <p:cTn id="107" dur="500" fill="hold"/>
                                        <p:tgtEl>
                                          <p:spTgt spid="18"/>
                                        </p:tgtEl>
                                        <p:attrNameLst>
                                          <p:attrName>ppt_w</p:attrName>
                                        </p:attrNameLst>
                                      </p:cBhvr>
                                      <p:tavLst>
                                        <p:tav tm="0">
                                          <p:val>
                                            <p:fltVal val="0"/>
                                          </p:val>
                                        </p:tav>
                                        <p:tav tm="100000">
                                          <p:val>
                                            <p:strVal val="#ppt_w"/>
                                          </p:val>
                                        </p:tav>
                                      </p:tavLst>
                                    </p:anim>
                                    <p:anim calcmode="lin" valueType="num">
                                      <p:cBhvr>
                                        <p:cTn id="108" dur="500" fill="hold"/>
                                        <p:tgtEl>
                                          <p:spTgt spid="18"/>
                                        </p:tgtEl>
                                        <p:attrNameLst>
                                          <p:attrName>ppt_h</p:attrName>
                                        </p:attrNameLst>
                                      </p:cBhvr>
                                      <p:tavLst>
                                        <p:tav tm="0">
                                          <p:val>
                                            <p:fltVal val="0"/>
                                          </p:val>
                                        </p:tav>
                                        <p:tav tm="100000">
                                          <p:val>
                                            <p:strVal val="#ppt_h"/>
                                          </p:val>
                                        </p:tav>
                                      </p:tavLst>
                                    </p:anim>
                                    <p:animEffect transition="in" filter="fade">
                                      <p:cBhvr>
                                        <p:cTn id="109" dur="500"/>
                                        <p:tgtEl>
                                          <p:spTgt spid="18"/>
                                        </p:tgtEl>
                                      </p:cBhvr>
                                    </p:animEffect>
                                  </p:childTnLst>
                                </p:cTn>
                              </p:par>
                            </p:childTnLst>
                          </p:cTn>
                        </p:par>
                        <p:par>
                          <p:cTn id="110" fill="hold">
                            <p:stCondLst>
                              <p:cond delay="1000"/>
                            </p:stCondLst>
                            <p:childTnLst>
                              <p:par>
                                <p:cTn id="111" presetID="53" presetClass="entr" presetSubtype="16" fill="hold" grpId="0" nodeType="afterEffect">
                                  <p:stCondLst>
                                    <p:cond delay="0"/>
                                  </p:stCondLst>
                                  <p:childTnLst>
                                    <p:set>
                                      <p:cBhvr>
                                        <p:cTn id="112" dur="1" fill="hold">
                                          <p:stCondLst>
                                            <p:cond delay="0"/>
                                          </p:stCondLst>
                                        </p:cTn>
                                        <p:tgtEl>
                                          <p:spTgt spid="21"/>
                                        </p:tgtEl>
                                        <p:attrNameLst>
                                          <p:attrName>style.visibility</p:attrName>
                                        </p:attrNameLst>
                                      </p:cBhvr>
                                      <p:to>
                                        <p:strVal val="visible"/>
                                      </p:to>
                                    </p:set>
                                    <p:anim calcmode="lin" valueType="num">
                                      <p:cBhvr>
                                        <p:cTn id="113" dur="500" fill="hold"/>
                                        <p:tgtEl>
                                          <p:spTgt spid="21"/>
                                        </p:tgtEl>
                                        <p:attrNameLst>
                                          <p:attrName>ppt_w</p:attrName>
                                        </p:attrNameLst>
                                      </p:cBhvr>
                                      <p:tavLst>
                                        <p:tav tm="0">
                                          <p:val>
                                            <p:fltVal val="0"/>
                                          </p:val>
                                        </p:tav>
                                        <p:tav tm="100000">
                                          <p:val>
                                            <p:strVal val="#ppt_w"/>
                                          </p:val>
                                        </p:tav>
                                      </p:tavLst>
                                    </p:anim>
                                    <p:anim calcmode="lin" valueType="num">
                                      <p:cBhvr>
                                        <p:cTn id="114" dur="500" fill="hold"/>
                                        <p:tgtEl>
                                          <p:spTgt spid="21"/>
                                        </p:tgtEl>
                                        <p:attrNameLst>
                                          <p:attrName>ppt_h</p:attrName>
                                        </p:attrNameLst>
                                      </p:cBhvr>
                                      <p:tavLst>
                                        <p:tav tm="0">
                                          <p:val>
                                            <p:fltVal val="0"/>
                                          </p:val>
                                        </p:tav>
                                        <p:tav tm="100000">
                                          <p:val>
                                            <p:strVal val="#ppt_h"/>
                                          </p:val>
                                        </p:tav>
                                      </p:tavLst>
                                    </p:anim>
                                    <p:animEffect transition="in" filter="fade">
                                      <p:cBhvr>
                                        <p:cTn id="115" dur="500"/>
                                        <p:tgtEl>
                                          <p:spTgt spid="21"/>
                                        </p:tgtEl>
                                      </p:cBhvr>
                                    </p:animEffect>
                                  </p:childTnLst>
                                </p:cTn>
                              </p:par>
                            </p:childTnLst>
                          </p:cTn>
                        </p:par>
                        <p:par>
                          <p:cTn id="116" fill="hold">
                            <p:stCondLst>
                              <p:cond delay="1500"/>
                            </p:stCondLst>
                            <p:childTnLst>
                              <p:par>
                                <p:cTn id="117" presetID="53" presetClass="entr" presetSubtype="16" fill="hold" grpId="0" nodeType="afterEffect">
                                  <p:stCondLst>
                                    <p:cond delay="0"/>
                                  </p:stCondLst>
                                  <p:childTnLst>
                                    <p:set>
                                      <p:cBhvr>
                                        <p:cTn id="118" dur="1" fill="hold">
                                          <p:stCondLst>
                                            <p:cond delay="0"/>
                                          </p:stCondLst>
                                        </p:cTn>
                                        <p:tgtEl>
                                          <p:spTgt spid="22"/>
                                        </p:tgtEl>
                                        <p:attrNameLst>
                                          <p:attrName>style.visibility</p:attrName>
                                        </p:attrNameLst>
                                      </p:cBhvr>
                                      <p:to>
                                        <p:strVal val="visible"/>
                                      </p:to>
                                    </p:set>
                                    <p:anim calcmode="lin" valueType="num">
                                      <p:cBhvr>
                                        <p:cTn id="119" dur="500" fill="hold"/>
                                        <p:tgtEl>
                                          <p:spTgt spid="22"/>
                                        </p:tgtEl>
                                        <p:attrNameLst>
                                          <p:attrName>ppt_w</p:attrName>
                                        </p:attrNameLst>
                                      </p:cBhvr>
                                      <p:tavLst>
                                        <p:tav tm="0">
                                          <p:val>
                                            <p:fltVal val="0"/>
                                          </p:val>
                                        </p:tav>
                                        <p:tav tm="100000">
                                          <p:val>
                                            <p:strVal val="#ppt_w"/>
                                          </p:val>
                                        </p:tav>
                                      </p:tavLst>
                                    </p:anim>
                                    <p:anim calcmode="lin" valueType="num">
                                      <p:cBhvr>
                                        <p:cTn id="120" dur="500" fill="hold"/>
                                        <p:tgtEl>
                                          <p:spTgt spid="22"/>
                                        </p:tgtEl>
                                        <p:attrNameLst>
                                          <p:attrName>ppt_h</p:attrName>
                                        </p:attrNameLst>
                                      </p:cBhvr>
                                      <p:tavLst>
                                        <p:tav tm="0">
                                          <p:val>
                                            <p:fltVal val="0"/>
                                          </p:val>
                                        </p:tav>
                                        <p:tav tm="100000">
                                          <p:val>
                                            <p:strVal val="#ppt_h"/>
                                          </p:val>
                                        </p:tav>
                                      </p:tavLst>
                                    </p:anim>
                                    <p:animEffect transition="in" filter="fade">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
                                            <p:txEl>
                                              <p:pRg st="11" end="11"/>
                                            </p:txEl>
                                          </p:spTgt>
                                        </p:tgtEl>
                                        <p:attrNameLst>
                                          <p:attrName>style.visibility</p:attrName>
                                        </p:attrNameLst>
                                      </p:cBhvr>
                                      <p:to>
                                        <p:strVal val="visible"/>
                                      </p:to>
                                    </p:set>
                                    <p:animEffect transition="in" filter="wipe(left)">
                                      <p:cBhvr>
                                        <p:cTn id="126" dur="500"/>
                                        <p:tgtEl>
                                          <p:spTgt spid="3">
                                            <p:txEl>
                                              <p:pRg st="11" end="11"/>
                                            </p:txEl>
                                          </p:spTgt>
                                        </p:tgtEl>
                                      </p:cBhvr>
                                    </p:animEffect>
                                  </p:childTnLst>
                                </p:cTn>
                              </p:par>
                            </p:childTnLst>
                          </p:cTn>
                        </p:par>
                        <p:par>
                          <p:cTn id="127" fill="hold">
                            <p:stCondLst>
                              <p:cond delay="500"/>
                            </p:stCondLst>
                            <p:childTnLst>
                              <p:par>
                                <p:cTn id="128" presetID="53" presetClass="entr" presetSubtype="16" fill="hold" grpId="0" nodeType="afterEffect">
                                  <p:stCondLst>
                                    <p:cond delay="0"/>
                                  </p:stCondLst>
                                  <p:childTnLst>
                                    <p:set>
                                      <p:cBhvr>
                                        <p:cTn id="129" dur="1" fill="hold">
                                          <p:stCondLst>
                                            <p:cond delay="0"/>
                                          </p:stCondLst>
                                        </p:cTn>
                                        <p:tgtEl>
                                          <p:spTgt spid="10"/>
                                        </p:tgtEl>
                                        <p:attrNameLst>
                                          <p:attrName>style.visibility</p:attrName>
                                        </p:attrNameLst>
                                      </p:cBhvr>
                                      <p:to>
                                        <p:strVal val="visible"/>
                                      </p:to>
                                    </p:set>
                                    <p:anim calcmode="lin" valueType="num">
                                      <p:cBhvr>
                                        <p:cTn id="130" dur="500" fill="hold"/>
                                        <p:tgtEl>
                                          <p:spTgt spid="10"/>
                                        </p:tgtEl>
                                        <p:attrNameLst>
                                          <p:attrName>ppt_w</p:attrName>
                                        </p:attrNameLst>
                                      </p:cBhvr>
                                      <p:tavLst>
                                        <p:tav tm="0">
                                          <p:val>
                                            <p:fltVal val="0"/>
                                          </p:val>
                                        </p:tav>
                                        <p:tav tm="100000">
                                          <p:val>
                                            <p:strVal val="#ppt_w"/>
                                          </p:val>
                                        </p:tav>
                                      </p:tavLst>
                                    </p:anim>
                                    <p:anim calcmode="lin" valueType="num">
                                      <p:cBhvr>
                                        <p:cTn id="131" dur="500" fill="hold"/>
                                        <p:tgtEl>
                                          <p:spTgt spid="10"/>
                                        </p:tgtEl>
                                        <p:attrNameLst>
                                          <p:attrName>ppt_h</p:attrName>
                                        </p:attrNameLst>
                                      </p:cBhvr>
                                      <p:tavLst>
                                        <p:tav tm="0">
                                          <p:val>
                                            <p:fltVal val="0"/>
                                          </p:val>
                                        </p:tav>
                                        <p:tav tm="100000">
                                          <p:val>
                                            <p:strVal val="#ppt_h"/>
                                          </p:val>
                                        </p:tav>
                                      </p:tavLst>
                                    </p:anim>
                                    <p:animEffect transition="in" filter="fade">
                                      <p:cBhvr>
                                        <p:cTn id="132" dur="500"/>
                                        <p:tgtEl>
                                          <p:spTgt spid="10"/>
                                        </p:tgtEl>
                                      </p:cBhvr>
                                    </p:animEffect>
                                  </p:childTnLst>
                                </p:cTn>
                              </p:par>
                            </p:childTnLst>
                          </p:cTn>
                        </p:par>
                        <p:par>
                          <p:cTn id="133" fill="hold">
                            <p:stCondLst>
                              <p:cond delay="1000"/>
                            </p:stCondLst>
                            <p:childTnLst>
                              <p:par>
                                <p:cTn id="134" presetID="53" presetClass="entr" presetSubtype="16" fill="hold" grpId="0" nodeType="afterEffect">
                                  <p:stCondLst>
                                    <p:cond delay="0"/>
                                  </p:stCondLst>
                                  <p:childTnLst>
                                    <p:set>
                                      <p:cBhvr>
                                        <p:cTn id="135" dur="1" fill="hold">
                                          <p:stCondLst>
                                            <p:cond delay="0"/>
                                          </p:stCondLst>
                                        </p:cTn>
                                        <p:tgtEl>
                                          <p:spTgt spid="13"/>
                                        </p:tgtEl>
                                        <p:attrNameLst>
                                          <p:attrName>style.visibility</p:attrName>
                                        </p:attrNameLst>
                                      </p:cBhvr>
                                      <p:to>
                                        <p:strVal val="visible"/>
                                      </p:to>
                                    </p:set>
                                    <p:anim calcmode="lin" valueType="num">
                                      <p:cBhvr>
                                        <p:cTn id="136" dur="500" fill="hold"/>
                                        <p:tgtEl>
                                          <p:spTgt spid="13"/>
                                        </p:tgtEl>
                                        <p:attrNameLst>
                                          <p:attrName>ppt_w</p:attrName>
                                        </p:attrNameLst>
                                      </p:cBhvr>
                                      <p:tavLst>
                                        <p:tav tm="0">
                                          <p:val>
                                            <p:fltVal val="0"/>
                                          </p:val>
                                        </p:tav>
                                        <p:tav tm="100000">
                                          <p:val>
                                            <p:strVal val="#ppt_w"/>
                                          </p:val>
                                        </p:tav>
                                      </p:tavLst>
                                    </p:anim>
                                    <p:anim calcmode="lin" valueType="num">
                                      <p:cBhvr>
                                        <p:cTn id="137" dur="500" fill="hold"/>
                                        <p:tgtEl>
                                          <p:spTgt spid="13"/>
                                        </p:tgtEl>
                                        <p:attrNameLst>
                                          <p:attrName>ppt_h</p:attrName>
                                        </p:attrNameLst>
                                      </p:cBhvr>
                                      <p:tavLst>
                                        <p:tav tm="0">
                                          <p:val>
                                            <p:fltVal val="0"/>
                                          </p:val>
                                        </p:tav>
                                        <p:tav tm="100000">
                                          <p:val>
                                            <p:strVal val="#ppt_h"/>
                                          </p:val>
                                        </p:tav>
                                      </p:tavLst>
                                    </p:anim>
                                    <p:animEffect transition="in" filter="fade">
                                      <p:cBhvr>
                                        <p:cTn id="138" dur="500"/>
                                        <p:tgtEl>
                                          <p:spTgt spid="13"/>
                                        </p:tgtEl>
                                      </p:cBhvr>
                                    </p:animEffect>
                                  </p:childTnLst>
                                </p:cTn>
                              </p:par>
                            </p:childTnLst>
                          </p:cTn>
                        </p:par>
                        <p:par>
                          <p:cTn id="139" fill="hold">
                            <p:stCondLst>
                              <p:cond delay="1500"/>
                            </p:stCondLst>
                            <p:childTnLst>
                              <p:par>
                                <p:cTn id="140" presetID="53" presetClass="entr" presetSubtype="16" fill="hold" grpId="0" nodeType="afterEffect">
                                  <p:stCondLst>
                                    <p:cond delay="0"/>
                                  </p:stCondLst>
                                  <p:childTnLst>
                                    <p:set>
                                      <p:cBhvr>
                                        <p:cTn id="141" dur="1" fill="hold">
                                          <p:stCondLst>
                                            <p:cond delay="0"/>
                                          </p:stCondLst>
                                        </p:cTn>
                                        <p:tgtEl>
                                          <p:spTgt spid="14"/>
                                        </p:tgtEl>
                                        <p:attrNameLst>
                                          <p:attrName>style.visibility</p:attrName>
                                        </p:attrNameLst>
                                      </p:cBhvr>
                                      <p:to>
                                        <p:strVal val="visible"/>
                                      </p:to>
                                    </p:set>
                                    <p:anim calcmode="lin" valueType="num">
                                      <p:cBhvr>
                                        <p:cTn id="142" dur="500" fill="hold"/>
                                        <p:tgtEl>
                                          <p:spTgt spid="14"/>
                                        </p:tgtEl>
                                        <p:attrNameLst>
                                          <p:attrName>ppt_w</p:attrName>
                                        </p:attrNameLst>
                                      </p:cBhvr>
                                      <p:tavLst>
                                        <p:tav tm="0">
                                          <p:val>
                                            <p:fltVal val="0"/>
                                          </p:val>
                                        </p:tav>
                                        <p:tav tm="100000">
                                          <p:val>
                                            <p:strVal val="#ppt_w"/>
                                          </p:val>
                                        </p:tav>
                                      </p:tavLst>
                                    </p:anim>
                                    <p:anim calcmode="lin" valueType="num">
                                      <p:cBhvr>
                                        <p:cTn id="143" dur="500" fill="hold"/>
                                        <p:tgtEl>
                                          <p:spTgt spid="14"/>
                                        </p:tgtEl>
                                        <p:attrNameLst>
                                          <p:attrName>ppt_h</p:attrName>
                                        </p:attrNameLst>
                                      </p:cBhvr>
                                      <p:tavLst>
                                        <p:tav tm="0">
                                          <p:val>
                                            <p:fltVal val="0"/>
                                          </p:val>
                                        </p:tav>
                                        <p:tav tm="100000">
                                          <p:val>
                                            <p:strVal val="#ppt_h"/>
                                          </p:val>
                                        </p:tav>
                                      </p:tavLst>
                                    </p:anim>
                                    <p:animEffect transition="in" filter="fade">
                                      <p:cBhvr>
                                        <p:cTn id="144" dur="500"/>
                                        <p:tgtEl>
                                          <p:spTgt spid="14"/>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10"/>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3"/>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3">
                                            <p:txEl>
                                              <p:pRg st="12" end="12"/>
                                            </p:txEl>
                                          </p:spTgt>
                                        </p:tgtEl>
                                        <p:attrNameLst>
                                          <p:attrName>style.visibility</p:attrName>
                                        </p:attrNameLst>
                                      </p:cBhvr>
                                      <p:to>
                                        <p:strVal val="visible"/>
                                      </p:to>
                                    </p:set>
                                    <p:animEffect transition="in" filter="wipe(left)">
                                      <p:cBhvr>
                                        <p:cTn id="157" dur="500"/>
                                        <p:tgtEl>
                                          <p:spTgt spid="3">
                                            <p:txEl>
                                              <p:pRg st="12" end="12"/>
                                            </p:txEl>
                                          </p:spTgt>
                                        </p:tgtEl>
                                      </p:cBhvr>
                                    </p:animEffect>
                                  </p:childTnLst>
                                </p:cTn>
                              </p:par>
                            </p:childTnLst>
                          </p:cTn>
                        </p:par>
                        <p:par>
                          <p:cTn id="158" fill="hold">
                            <p:stCondLst>
                              <p:cond delay="500"/>
                            </p:stCondLst>
                            <p:childTnLst>
                              <p:par>
                                <p:cTn id="159" presetID="53" presetClass="entr" presetSubtype="16" fill="hold" grpId="0" nodeType="afterEffect">
                                  <p:stCondLst>
                                    <p:cond delay="0"/>
                                  </p:stCondLst>
                                  <p:childTnLst>
                                    <p:set>
                                      <p:cBhvr>
                                        <p:cTn id="160" dur="1" fill="hold">
                                          <p:stCondLst>
                                            <p:cond delay="0"/>
                                          </p:stCondLst>
                                        </p:cTn>
                                        <p:tgtEl>
                                          <p:spTgt spid="15"/>
                                        </p:tgtEl>
                                        <p:attrNameLst>
                                          <p:attrName>style.visibility</p:attrName>
                                        </p:attrNameLst>
                                      </p:cBhvr>
                                      <p:to>
                                        <p:strVal val="visible"/>
                                      </p:to>
                                    </p:set>
                                    <p:anim calcmode="lin" valueType="num">
                                      <p:cBhvr>
                                        <p:cTn id="161" dur="500" fill="hold"/>
                                        <p:tgtEl>
                                          <p:spTgt spid="15"/>
                                        </p:tgtEl>
                                        <p:attrNameLst>
                                          <p:attrName>ppt_w</p:attrName>
                                        </p:attrNameLst>
                                      </p:cBhvr>
                                      <p:tavLst>
                                        <p:tav tm="0">
                                          <p:val>
                                            <p:fltVal val="0"/>
                                          </p:val>
                                        </p:tav>
                                        <p:tav tm="100000">
                                          <p:val>
                                            <p:strVal val="#ppt_w"/>
                                          </p:val>
                                        </p:tav>
                                      </p:tavLst>
                                    </p:anim>
                                    <p:anim calcmode="lin" valueType="num">
                                      <p:cBhvr>
                                        <p:cTn id="162" dur="500" fill="hold"/>
                                        <p:tgtEl>
                                          <p:spTgt spid="15"/>
                                        </p:tgtEl>
                                        <p:attrNameLst>
                                          <p:attrName>ppt_h</p:attrName>
                                        </p:attrNameLst>
                                      </p:cBhvr>
                                      <p:tavLst>
                                        <p:tav tm="0">
                                          <p:val>
                                            <p:fltVal val="0"/>
                                          </p:val>
                                        </p:tav>
                                        <p:tav tm="100000">
                                          <p:val>
                                            <p:strVal val="#ppt_h"/>
                                          </p:val>
                                        </p:tav>
                                      </p:tavLst>
                                    </p:anim>
                                    <p:animEffect transition="in" filter="fade">
                                      <p:cBhvr>
                                        <p:cTn id="163" dur="500"/>
                                        <p:tgtEl>
                                          <p:spTgt spid="15"/>
                                        </p:tgtEl>
                                      </p:cBhvr>
                                    </p:animEffect>
                                  </p:childTnLst>
                                </p:cTn>
                              </p:par>
                            </p:childTnLst>
                          </p:cTn>
                        </p:par>
                        <p:par>
                          <p:cTn id="164" fill="hold">
                            <p:stCondLst>
                              <p:cond delay="1000"/>
                            </p:stCondLst>
                            <p:childTnLst>
                              <p:par>
                                <p:cTn id="165" presetID="53" presetClass="entr" presetSubtype="16" fill="hold" grpId="0" nodeType="afterEffect">
                                  <p:stCondLst>
                                    <p:cond delay="0"/>
                                  </p:stCondLst>
                                  <p:childTnLst>
                                    <p:set>
                                      <p:cBhvr>
                                        <p:cTn id="166" dur="1" fill="hold">
                                          <p:stCondLst>
                                            <p:cond delay="0"/>
                                          </p:stCondLst>
                                        </p:cTn>
                                        <p:tgtEl>
                                          <p:spTgt spid="16"/>
                                        </p:tgtEl>
                                        <p:attrNameLst>
                                          <p:attrName>style.visibility</p:attrName>
                                        </p:attrNameLst>
                                      </p:cBhvr>
                                      <p:to>
                                        <p:strVal val="visible"/>
                                      </p:to>
                                    </p:set>
                                    <p:anim calcmode="lin" valueType="num">
                                      <p:cBhvr>
                                        <p:cTn id="167" dur="500" fill="hold"/>
                                        <p:tgtEl>
                                          <p:spTgt spid="16"/>
                                        </p:tgtEl>
                                        <p:attrNameLst>
                                          <p:attrName>ppt_w</p:attrName>
                                        </p:attrNameLst>
                                      </p:cBhvr>
                                      <p:tavLst>
                                        <p:tav tm="0">
                                          <p:val>
                                            <p:fltVal val="0"/>
                                          </p:val>
                                        </p:tav>
                                        <p:tav tm="100000">
                                          <p:val>
                                            <p:strVal val="#ppt_w"/>
                                          </p:val>
                                        </p:tav>
                                      </p:tavLst>
                                    </p:anim>
                                    <p:anim calcmode="lin" valueType="num">
                                      <p:cBhvr>
                                        <p:cTn id="168" dur="500" fill="hold"/>
                                        <p:tgtEl>
                                          <p:spTgt spid="16"/>
                                        </p:tgtEl>
                                        <p:attrNameLst>
                                          <p:attrName>ppt_h</p:attrName>
                                        </p:attrNameLst>
                                      </p:cBhvr>
                                      <p:tavLst>
                                        <p:tav tm="0">
                                          <p:val>
                                            <p:fltVal val="0"/>
                                          </p:val>
                                        </p:tav>
                                        <p:tav tm="100000">
                                          <p:val>
                                            <p:strVal val="#ppt_h"/>
                                          </p:val>
                                        </p:tav>
                                      </p:tavLst>
                                    </p:anim>
                                    <p:animEffect transition="in" filter="fade">
                                      <p:cBhvr>
                                        <p:cTn id="169" dur="500"/>
                                        <p:tgtEl>
                                          <p:spTgt spid="16"/>
                                        </p:tgtEl>
                                      </p:cBhvr>
                                    </p:animEffect>
                                  </p:childTnLst>
                                </p:cTn>
                              </p:par>
                            </p:childTnLst>
                          </p:cTn>
                        </p:par>
                        <p:par>
                          <p:cTn id="170" fill="hold">
                            <p:stCondLst>
                              <p:cond delay="1500"/>
                            </p:stCondLst>
                            <p:childTnLst>
                              <p:par>
                                <p:cTn id="171" presetID="53" presetClass="entr" presetSubtype="16" fill="hold" grpId="0" nodeType="afterEffect">
                                  <p:stCondLst>
                                    <p:cond delay="0"/>
                                  </p:stCondLst>
                                  <p:childTnLst>
                                    <p:set>
                                      <p:cBhvr>
                                        <p:cTn id="172" dur="1" fill="hold">
                                          <p:stCondLst>
                                            <p:cond delay="0"/>
                                          </p:stCondLst>
                                        </p:cTn>
                                        <p:tgtEl>
                                          <p:spTgt spid="17"/>
                                        </p:tgtEl>
                                        <p:attrNameLst>
                                          <p:attrName>style.visibility</p:attrName>
                                        </p:attrNameLst>
                                      </p:cBhvr>
                                      <p:to>
                                        <p:strVal val="visible"/>
                                      </p:to>
                                    </p:set>
                                    <p:anim calcmode="lin" valueType="num">
                                      <p:cBhvr>
                                        <p:cTn id="173" dur="500" fill="hold"/>
                                        <p:tgtEl>
                                          <p:spTgt spid="17"/>
                                        </p:tgtEl>
                                        <p:attrNameLst>
                                          <p:attrName>ppt_w</p:attrName>
                                        </p:attrNameLst>
                                      </p:cBhvr>
                                      <p:tavLst>
                                        <p:tav tm="0">
                                          <p:val>
                                            <p:fltVal val="0"/>
                                          </p:val>
                                        </p:tav>
                                        <p:tav tm="100000">
                                          <p:val>
                                            <p:strVal val="#ppt_w"/>
                                          </p:val>
                                        </p:tav>
                                      </p:tavLst>
                                    </p:anim>
                                    <p:anim calcmode="lin" valueType="num">
                                      <p:cBhvr>
                                        <p:cTn id="174" dur="500" fill="hold"/>
                                        <p:tgtEl>
                                          <p:spTgt spid="17"/>
                                        </p:tgtEl>
                                        <p:attrNameLst>
                                          <p:attrName>ppt_h</p:attrName>
                                        </p:attrNameLst>
                                      </p:cBhvr>
                                      <p:tavLst>
                                        <p:tav tm="0">
                                          <p:val>
                                            <p:fltVal val="0"/>
                                          </p:val>
                                        </p:tav>
                                        <p:tav tm="100000">
                                          <p:val>
                                            <p:strVal val="#ppt_h"/>
                                          </p:val>
                                        </p:tav>
                                      </p:tavLst>
                                    </p:anim>
                                    <p:animEffect transition="in" filter="fade">
                                      <p:cBhvr>
                                        <p:cTn id="175" dur="500"/>
                                        <p:tgtEl>
                                          <p:spTgt spid="17"/>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grpId="1" nodeType="clickEffect">
                                  <p:stCondLst>
                                    <p:cond delay="0"/>
                                  </p:stCondLst>
                                  <p:childTnLst>
                                    <p:set>
                                      <p:cBhvr>
                                        <p:cTn id="179" dur="1" fill="hold">
                                          <p:stCondLst>
                                            <p:cond delay="0"/>
                                          </p:stCondLst>
                                        </p:cTn>
                                        <p:tgtEl>
                                          <p:spTgt spid="15"/>
                                        </p:tgtEl>
                                        <p:attrNameLst>
                                          <p:attrName>style.visibility</p:attrName>
                                        </p:attrNameLst>
                                      </p:cBhvr>
                                      <p:to>
                                        <p:strVal val="hidden"/>
                                      </p:to>
                                    </p:set>
                                  </p:childTnLst>
                                </p:cTn>
                              </p:par>
                              <p:par>
                                <p:cTn id="180" presetID="1" presetClass="exit" presetSubtype="0" fill="hold" grpId="1" nodeType="withEffect">
                                  <p:stCondLst>
                                    <p:cond delay="0"/>
                                  </p:stCondLst>
                                  <p:childTnLst>
                                    <p:set>
                                      <p:cBhvr>
                                        <p:cTn id="181" dur="1" fill="hold">
                                          <p:stCondLst>
                                            <p:cond delay="0"/>
                                          </p:stCondLst>
                                        </p:cTn>
                                        <p:tgtEl>
                                          <p:spTgt spid="16"/>
                                        </p:tgtEl>
                                        <p:attrNameLst>
                                          <p:attrName>style.visibility</p:attrName>
                                        </p:attrNameLst>
                                      </p:cBhvr>
                                      <p:to>
                                        <p:strVal val="hidden"/>
                                      </p:to>
                                    </p:set>
                                  </p:childTnLst>
                                </p:cTn>
                              </p:par>
                              <p:par>
                                <p:cTn id="182" presetID="1" presetClass="exit" presetSubtype="0" fill="hold" grpId="1" nodeType="withEffect">
                                  <p:stCondLst>
                                    <p:cond delay="0"/>
                                  </p:stCondLst>
                                  <p:childTnLst>
                                    <p:set>
                                      <p:cBhvr>
                                        <p:cTn id="183"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6" grpId="0" animBg="1"/>
      <p:bldP spid="18" grpId="0" animBg="1"/>
      <p:bldP spid="21" grpId="0" animBg="1"/>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6AAF-D702-40EE-B48C-C581A3D8A927}"/>
              </a:ext>
            </a:extLst>
          </p:cNvPr>
          <p:cNvSpPr>
            <a:spLocks noGrp="1"/>
          </p:cNvSpPr>
          <p:nvPr>
            <p:ph type="title"/>
          </p:nvPr>
        </p:nvSpPr>
        <p:spPr>
          <a:xfrm>
            <a:off x="522513" y="365125"/>
            <a:ext cx="6430222" cy="713867"/>
          </a:xfrm>
        </p:spPr>
        <p:txBody>
          <a:bodyPr>
            <a:normAutofit/>
          </a:bodyPr>
          <a:lstStyle/>
          <a:p>
            <a:r>
              <a:rPr lang="en-US" dirty="0"/>
              <a:t>K8s external components</a:t>
            </a:r>
          </a:p>
        </p:txBody>
      </p:sp>
      <p:sp>
        <p:nvSpPr>
          <p:cNvPr id="3" name="Text Placeholder 2">
            <a:extLst>
              <a:ext uri="{FF2B5EF4-FFF2-40B4-BE49-F238E27FC236}">
                <a16:creationId xmlns:a16="http://schemas.microsoft.com/office/drawing/2014/main" id="{D750BDA1-3128-4B27-A583-B32AFBCCF740}"/>
              </a:ext>
            </a:extLst>
          </p:cNvPr>
          <p:cNvSpPr>
            <a:spLocks noGrp="1"/>
          </p:cNvSpPr>
          <p:nvPr>
            <p:ph type="body" sz="quarter" idx="10"/>
          </p:nvPr>
        </p:nvSpPr>
        <p:spPr>
          <a:xfrm>
            <a:off x="572937" y="1754506"/>
            <a:ext cx="11446068" cy="4343396"/>
          </a:xfrm>
        </p:spPr>
        <p:txBody>
          <a:bodyPr>
            <a:normAutofit/>
          </a:bodyPr>
          <a:lstStyle/>
          <a:p>
            <a:r>
              <a:rPr lang="en-US" dirty="0"/>
              <a:t>Storage</a:t>
            </a:r>
          </a:p>
          <a:p>
            <a:r>
              <a:rPr lang="en-US" dirty="0"/>
              <a:t>Networking</a:t>
            </a:r>
          </a:p>
          <a:p>
            <a:pPr lvl="1"/>
            <a:r>
              <a:rPr lang="en-US" dirty="0"/>
              <a:t>CNI</a:t>
            </a:r>
          </a:p>
          <a:p>
            <a:pPr lvl="1"/>
            <a:r>
              <a:rPr lang="en-US" dirty="0"/>
              <a:t>Ingress</a:t>
            </a:r>
          </a:p>
          <a:p>
            <a:pPr lvl="1"/>
            <a:r>
              <a:rPr lang="en-US" dirty="0"/>
              <a:t>Services</a:t>
            </a:r>
          </a:p>
          <a:p>
            <a:pPr lvl="2"/>
            <a:r>
              <a:rPr lang="en-US" dirty="0" err="1"/>
              <a:t>LoadBalancer</a:t>
            </a:r>
            <a:endParaRPr lang="en-US" dirty="0"/>
          </a:p>
          <a:p>
            <a:r>
              <a:rPr lang="en-US" dirty="0"/>
              <a:t>Monitoring</a:t>
            </a:r>
          </a:p>
          <a:p>
            <a:pPr lvl="1"/>
            <a:r>
              <a:rPr lang="en-US" dirty="0"/>
              <a:t>Prometheus</a:t>
            </a:r>
          </a:p>
          <a:p>
            <a:r>
              <a:rPr lang="en-US" dirty="0"/>
              <a:t>Logging</a:t>
            </a:r>
          </a:p>
          <a:p>
            <a:pPr lvl="1"/>
            <a:r>
              <a:rPr lang="en-US" dirty="0"/>
              <a:t>ELK/EFK</a:t>
            </a:r>
          </a:p>
        </p:txBody>
      </p:sp>
      <p:sp>
        <p:nvSpPr>
          <p:cNvPr id="4" name="TextBox 3">
            <a:extLst>
              <a:ext uri="{FF2B5EF4-FFF2-40B4-BE49-F238E27FC236}">
                <a16:creationId xmlns:a16="http://schemas.microsoft.com/office/drawing/2014/main" id="{5BFE789C-EC73-4A32-9CE4-D2CC28F49E6B}"/>
              </a:ext>
            </a:extLst>
          </p:cNvPr>
          <p:cNvSpPr txBox="1"/>
          <p:nvPr/>
        </p:nvSpPr>
        <p:spPr>
          <a:xfrm>
            <a:off x="3924300" y="2725875"/>
            <a:ext cx="7327900" cy="1200329"/>
          </a:xfrm>
          <a:prstGeom prst="rect">
            <a:avLst/>
          </a:prstGeom>
          <a:noFill/>
        </p:spPr>
        <p:txBody>
          <a:bodyPr wrap="square" rtlCol="0">
            <a:spAutoFit/>
          </a:bodyPr>
          <a:lstStyle/>
          <a:p>
            <a:r>
              <a:rPr lang="en-US" sz="3600" dirty="0">
                <a:solidFill>
                  <a:srgbClr val="FF0000"/>
                </a:solidFill>
              </a:rPr>
              <a:t>These components may differ</a:t>
            </a:r>
          </a:p>
          <a:p>
            <a:r>
              <a:rPr lang="en-US" sz="3600" dirty="0">
                <a:solidFill>
                  <a:srgbClr val="FF0000"/>
                </a:solidFill>
              </a:rPr>
              <a:t>between different customers !!!</a:t>
            </a:r>
            <a:endParaRPr lang="en-IL" sz="3600" dirty="0">
              <a:solidFill>
                <a:srgbClr val="FF0000"/>
              </a:solidFill>
            </a:endParaRPr>
          </a:p>
        </p:txBody>
      </p:sp>
    </p:spTree>
    <p:extLst>
      <p:ext uri="{BB962C8B-B14F-4D97-AF65-F5344CB8AC3E}">
        <p14:creationId xmlns:p14="http://schemas.microsoft.com/office/powerpoint/2010/main" val="291202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0CF3E8-2C41-4072-8F52-56C1EF79E398}"/>
              </a:ext>
            </a:extLst>
          </p:cNvPr>
          <p:cNvSpPr>
            <a:spLocks noGrp="1"/>
          </p:cNvSpPr>
          <p:nvPr>
            <p:ph type="body" sz="quarter" idx="13"/>
          </p:nvPr>
        </p:nvSpPr>
        <p:spPr>
          <a:xfrm>
            <a:off x="744467" y="4867123"/>
            <a:ext cx="10441208" cy="1047383"/>
          </a:xfrm>
        </p:spPr>
        <p:txBody>
          <a:bodyPr/>
          <a:lstStyle/>
          <a:p>
            <a:r>
              <a:rPr lang="en-US" dirty="0"/>
              <a:t>1 </a:t>
            </a:r>
            <a:r>
              <a:rPr lang="en-US" dirty="0" err="1"/>
              <a:t>MicroService</a:t>
            </a:r>
            <a:r>
              <a:rPr lang="en-US" dirty="0"/>
              <a:t> == 1 POD + 1 Deployment + 1 </a:t>
            </a:r>
            <a:r>
              <a:rPr lang="en-US" dirty="0" err="1"/>
              <a:t>ReplicationSet</a:t>
            </a:r>
            <a:r>
              <a:rPr lang="en-US" dirty="0"/>
              <a:t> + 1 Service (+ 1 Ingress)</a:t>
            </a:r>
          </a:p>
          <a:p>
            <a:r>
              <a:rPr lang="en-US" dirty="0"/>
              <a:t>Lifecycle Management of Applications is </a:t>
            </a:r>
            <a:r>
              <a:rPr lang="en-US" b="1" dirty="0"/>
              <a:t>challenging</a:t>
            </a:r>
          </a:p>
        </p:txBody>
      </p:sp>
      <p:sp>
        <p:nvSpPr>
          <p:cNvPr id="3" name="Title 2">
            <a:extLst>
              <a:ext uri="{FF2B5EF4-FFF2-40B4-BE49-F238E27FC236}">
                <a16:creationId xmlns:a16="http://schemas.microsoft.com/office/drawing/2014/main" id="{BFB46CDB-C347-4CF8-9C59-1C90A4AEC516}"/>
              </a:ext>
            </a:extLst>
          </p:cNvPr>
          <p:cNvSpPr>
            <a:spLocks noGrp="1"/>
          </p:cNvSpPr>
          <p:nvPr>
            <p:ph type="title"/>
          </p:nvPr>
        </p:nvSpPr>
        <p:spPr>
          <a:xfrm>
            <a:off x="473883" y="359487"/>
            <a:ext cx="10826823" cy="526474"/>
          </a:xfrm>
        </p:spPr>
        <p:txBody>
          <a:bodyPr/>
          <a:lstStyle/>
          <a:p>
            <a:r>
              <a:rPr lang="en-US" dirty="0"/>
              <a:t>Kubernetes Pain Point</a:t>
            </a:r>
          </a:p>
        </p:txBody>
      </p:sp>
      <p:pic>
        <p:nvPicPr>
          <p:cNvPr id="6" name="Picture 5" descr="A screenshot of a cell phone&#10;&#10;Description automatically generated">
            <a:extLst>
              <a:ext uri="{FF2B5EF4-FFF2-40B4-BE49-F238E27FC236}">
                <a16:creationId xmlns:a16="http://schemas.microsoft.com/office/drawing/2014/main" id="{46288218-C0B9-4414-B8EE-2813D7F354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90058" y="942185"/>
            <a:ext cx="7506788" cy="3814776"/>
          </a:xfrm>
          <a:prstGeom prst="rect">
            <a:avLst/>
          </a:prstGeom>
        </p:spPr>
      </p:pic>
    </p:spTree>
    <p:extLst>
      <p:ext uri="{BB962C8B-B14F-4D97-AF65-F5344CB8AC3E}">
        <p14:creationId xmlns:p14="http://schemas.microsoft.com/office/powerpoint/2010/main" val="1921247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3EF94C-A659-44C8-94A9-758DBBBBD3C0}"/>
              </a:ext>
            </a:extLst>
          </p:cNvPr>
          <p:cNvSpPr>
            <a:spLocks noGrp="1"/>
          </p:cNvSpPr>
          <p:nvPr>
            <p:ph type="body" sz="quarter" idx="13"/>
          </p:nvPr>
        </p:nvSpPr>
        <p:spPr/>
        <p:txBody>
          <a:bodyPr/>
          <a:lstStyle/>
          <a:p>
            <a:r>
              <a:rPr lang="en-US" dirty="0"/>
              <a:t>Package manager for K8s</a:t>
            </a:r>
          </a:p>
          <a:p>
            <a:r>
              <a:rPr lang="en-US" dirty="0"/>
              <a:t>like yum, apt, pip but for Kubernetes Application</a:t>
            </a:r>
          </a:p>
          <a:p>
            <a:r>
              <a:rPr lang="en-US" dirty="0"/>
              <a:t>Search and reuse or start from scratch</a:t>
            </a:r>
          </a:p>
          <a:p>
            <a:r>
              <a:rPr lang="en-US" dirty="0"/>
              <a:t>Lifecycle Management</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Create</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Install</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Upgrade/Rollback</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Delete</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Status</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Versioning</a:t>
            </a:r>
          </a:p>
        </p:txBody>
      </p:sp>
      <p:sp>
        <p:nvSpPr>
          <p:cNvPr id="3" name="Title 2">
            <a:extLst>
              <a:ext uri="{FF2B5EF4-FFF2-40B4-BE49-F238E27FC236}">
                <a16:creationId xmlns:a16="http://schemas.microsoft.com/office/drawing/2014/main" id="{1C06F0D5-044F-4164-9EFE-191C77DD10FA}"/>
              </a:ext>
            </a:extLst>
          </p:cNvPr>
          <p:cNvSpPr>
            <a:spLocks noGrp="1"/>
          </p:cNvSpPr>
          <p:nvPr>
            <p:ph type="title"/>
          </p:nvPr>
        </p:nvSpPr>
        <p:spPr/>
        <p:txBody>
          <a:bodyPr/>
          <a:lstStyle/>
          <a:p>
            <a:r>
              <a:rPr lang="en-US" dirty="0"/>
              <a:t>What is Helm</a:t>
            </a:r>
          </a:p>
        </p:txBody>
      </p:sp>
      <p:pic>
        <p:nvPicPr>
          <p:cNvPr id="4" name="Picture 3">
            <a:extLst>
              <a:ext uri="{FF2B5EF4-FFF2-40B4-BE49-F238E27FC236}">
                <a16:creationId xmlns:a16="http://schemas.microsoft.com/office/drawing/2014/main" id="{325A8320-73A6-42A0-A315-FABD3CE224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2772" y="2738363"/>
            <a:ext cx="6670329" cy="3020204"/>
          </a:xfrm>
          <a:prstGeom prst="rect">
            <a:avLst/>
          </a:prstGeom>
        </p:spPr>
      </p:pic>
    </p:spTree>
    <p:extLst>
      <p:ext uri="{BB962C8B-B14F-4D97-AF65-F5344CB8AC3E}">
        <p14:creationId xmlns:p14="http://schemas.microsoft.com/office/powerpoint/2010/main" val="515611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B8278C-6074-42F0-9B47-6E96F8E97B25}"/>
              </a:ext>
            </a:extLst>
          </p:cNvPr>
          <p:cNvSpPr>
            <a:spLocks noGrp="1"/>
          </p:cNvSpPr>
          <p:nvPr>
            <p:ph type="title"/>
          </p:nvPr>
        </p:nvSpPr>
        <p:spPr/>
        <p:txBody>
          <a:bodyPr/>
          <a:lstStyle/>
          <a:p>
            <a:r>
              <a:rPr lang="en-US" dirty="0"/>
              <a:t>Benefits</a:t>
            </a:r>
          </a:p>
        </p:txBody>
      </p:sp>
      <p:pic>
        <p:nvPicPr>
          <p:cNvPr id="5" name="Picture 4" descr="A screenshot of a cell phone&#10;&#10;Description automatically generated">
            <a:extLst>
              <a:ext uri="{FF2B5EF4-FFF2-40B4-BE49-F238E27FC236}">
                <a16:creationId xmlns:a16="http://schemas.microsoft.com/office/drawing/2014/main" id="{52AEDA04-8824-4C49-A925-A9F37D9E9D7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6736" y="1424766"/>
            <a:ext cx="11038527" cy="4008467"/>
          </a:xfrm>
          <a:prstGeom prst="rect">
            <a:avLst/>
          </a:prstGeom>
        </p:spPr>
      </p:pic>
    </p:spTree>
    <p:extLst>
      <p:ext uri="{BB962C8B-B14F-4D97-AF65-F5344CB8AC3E}">
        <p14:creationId xmlns:p14="http://schemas.microsoft.com/office/powerpoint/2010/main" val="40995570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B58C0-3651-4119-B59F-C2C6BD4BA1E9}"/>
              </a:ext>
            </a:extLst>
          </p:cNvPr>
          <p:cNvSpPr>
            <a:spLocks noGrp="1"/>
          </p:cNvSpPr>
          <p:nvPr>
            <p:ph type="body" sz="quarter" idx="13"/>
          </p:nvPr>
        </p:nvSpPr>
        <p:spPr/>
        <p:txBody>
          <a:bodyPr/>
          <a:lstStyle/>
          <a:p>
            <a:r>
              <a:rPr lang="en-US" dirty="0"/>
              <a:t>Helm Client</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Command-line client</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Interacts with Tiller Server</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Deploy Applications from Local/Public Repository</a:t>
            </a:r>
          </a:p>
          <a:p>
            <a:r>
              <a:rPr lang="en-US" dirty="0"/>
              <a:t>Tiller Server</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In-cluster (Pod)</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Listens to the Helm client</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Interacts with Kubernetes API Server</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Manages the lifecycle</a:t>
            </a:r>
          </a:p>
        </p:txBody>
      </p:sp>
      <p:sp>
        <p:nvSpPr>
          <p:cNvPr id="3" name="Title 2">
            <a:extLst>
              <a:ext uri="{FF2B5EF4-FFF2-40B4-BE49-F238E27FC236}">
                <a16:creationId xmlns:a16="http://schemas.microsoft.com/office/drawing/2014/main" id="{DE1010A5-D450-463E-8455-5CA2E3759E4C}"/>
              </a:ext>
            </a:extLst>
          </p:cNvPr>
          <p:cNvSpPr>
            <a:spLocks noGrp="1"/>
          </p:cNvSpPr>
          <p:nvPr>
            <p:ph type="title"/>
          </p:nvPr>
        </p:nvSpPr>
        <p:spPr/>
        <p:txBody>
          <a:bodyPr/>
          <a:lstStyle/>
          <a:p>
            <a:r>
              <a:rPr lang="en-US" dirty="0"/>
              <a:t>Helm Architecture</a:t>
            </a:r>
          </a:p>
        </p:txBody>
      </p:sp>
      <p:pic>
        <p:nvPicPr>
          <p:cNvPr id="5" name="Picture 4" descr="A screenshot of a cell phone&#10;&#10;Description automatically generated">
            <a:extLst>
              <a:ext uri="{FF2B5EF4-FFF2-40B4-BE49-F238E27FC236}">
                <a16:creationId xmlns:a16="http://schemas.microsoft.com/office/drawing/2014/main" id="{FA92ADD4-F3FC-4950-9EF2-04720AF3991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39150" y="3145203"/>
            <a:ext cx="5509737" cy="1680356"/>
          </a:xfrm>
          <a:prstGeom prst="rect">
            <a:avLst/>
          </a:prstGeom>
        </p:spPr>
      </p:pic>
    </p:spTree>
    <p:extLst>
      <p:ext uri="{BB962C8B-B14F-4D97-AF65-F5344CB8AC3E}">
        <p14:creationId xmlns:p14="http://schemas.microsoft.com/office/powerpoint/2010/main" val="1928090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F01CFF-BE98-4ACA-B2AD-26E8F4A75C6D}"/>
              </a:ext>
            </a:extLst>
          </p:cNvPr>
          <p:cNvSpPr>
            <a:spLocks noGrp="1"/>
          </p:cNvSpPr>
          <p:nvPr>
            <p:ph type="title"/>
          </p:nvPr>
        </p:nvSpPr>
        <p:spPr/>
        <p:txBody>
          <a:bodyPr/>
          <a:lstStyle/>
          <a:p>
            <a:r>
              <a:rPr lang="en-US" dirty="0"/>
              <a:t>Helm Installation</a:t>
            </a:r>
          </a:p>
        </p:txBody>
      </p:sp>
      <p:sp>
        <p:nvSpPr>
          <p:cNvPr id="5" name="Rectangle 3">
            <a:extLst>
              <a:ext uri="{FF2B5EF4-FFF2-40B4-BE49-F238E27FC236}">
                <a16:creationId xmlns:a16="http://schemas.microsoft.com/office/drawing/2014/main" id="{CCAAEEE1-2674-49BD-BE53-10F6A0EF9C09}"/>
              </a:ext>
            </a:extLst>
          </p:cNvPr>
          <p:cNvSpPr>
            <a:spLocks noChangeArrowheads="1"/>
          </p:cNvSpPr>
          <p:nvPr/>
        </p:nvSpPr>
        <p:spPr bwMode="auto">
          <a:xfrm>
            <a:off x="796808" y="2073388"/>
            <a:ext cx="10598377" cy="338554"/>
          </a:xfrm>
          <a:prstGeom prst="rect">
            <a:avLst/>
          </a:prstGeom>
          <a:solidFill>
            <a:srgbClr val="2832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curl -L https://git.io/get_helm.sh | bash</a:t>
            </a:r>
          </a:p>
        </p:txBody>
      </p:sp>
      <p:sp>
        <p:nvSpPr>
          <p:cNvPr id="8" name="Text Placeholder 1">
            <a:extLst>
              <a:ext uri="{FF2B5EF4-FFF2-40B4-BE49-F238E27FC236}">
                <a16:creationId xmlns:a16="http://schemas.microsoft.com/office/drawing/2014/main" id="{8EF679DD-78B2-4EAF-AC47-01A3146739B9}"/>
              </a:ext>
            </a:extLst>
          </p:cNvPr>
          <p:cNvSpPr>
            <a:spLocks noGrp="1"/>
          </p:cNvSpPr>
          <p:nvPr>
            <p:ph type="body" sz="quarter" idx="13"/>
          </p:nvPr>
        </p:nvSpPr>
        <p:spPr>
          <a:xfrm>
            <a:off x="744467" y="1538201"/>
            <a:ext cx="10305743" cy="4158592"/>
          </a:xfrm>
        </p:spPr>
        <p:txBody>
          <a:bodyPr/>
          <a:lstStyle/>
          <a:p>
            <a:r>
              <a:rPr lang="en-US" dirty="0"/>
              <a:t>Install Helm</a:t>
            </a:r>
          </a:p>
          <a:p>
            <a:endParaRPr lang="en-US" dirty="0"/>
          </a:p>
          <a:p>
            <a:endParaRPr lang="en-US" dirty="0"/>
          </a:p>
          <a:p>
            <a:r>
              <a:rPr lang="en-US" dirty="0"/>
              <a:t>Configure Helm</a:t>
            </a:r>
          </a:p>
          <a:p>
            <a:endParaRPr lang="en-US" dirty="0"/>
          </a:p>
          <a:p>
            <a:endParaRPr lang="en-US" dirty="0"/>
          </a:p>
          <a:p>
            <a:r>
              <a:rPr lang="en-US" dirty="0"/>
              <a:t>Check</a:t>
            </a:r>
          </a:p>
          <a:p>
            <a:endParaRPr lang="en-US" dirty="0"/>
          </a:p>
          <a:p>
            <a:endParaRPr lang="en-US" dirty="0"/>
          </a:p>
          <a:p>
            <a:endParaRPr lang="en-US" dirty="0"/>
          </a:p>
        </p:txBody>
      </p:sp>
      <p:sp>
        <p:nvSpPr>
          <p:cNvPr id="6" name="Rectangle 3">
            <a:extLst>
              <a:ext uri="{FF2B5EF4-FFF2-40B4-BE49-F238E27FC236}">
                <a16:creationId xmlns:a16="http://schemas.microsoft.com/office/drawing/2014/main" id="{CA8EB9C2-2066-4119-A22C-C96A0B52D72F}"/>
              </a:ext>
            </a:extLst>
          </p:cNvPr>
          <p:cNvSpPr>
            <a:spLocks noChangeArrowheads="1"/>
          </p:cNvSpPr>
          <p:nvPr/>
        </p:nvSpPr>
        <p:spPr bwMode="auto">
          <a:xfrm>
            <a:off x="802410" y="3311986"/>
            <a:ext cx="10598377" cy="338554"/>
          </a:xfrm>
          <a:prstGeom prst="rect">
            <a:avLst/>
          </a:prstGeom>
          <a:solidFill>
            <a:srgbClr val="2832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helm </a:t>
            </a:r>
            <a:r>
              <a:rPr kumimoji="0" lang="en-US" altLang="en-US" sz="1600" b="0" i="0" u="none" strike="noStrike" kern="1200" cap="none" spc="0" normalizeH="0" baseline="0" noProof="0" dirty="0" err="1">
                <a:ln>
                  <a:noFill/>
                </a:ln>
                <a:solidFill>
                  <a:srgbClr val="F8F9FA"/>
                </a:solidFill>
                <a:effectLst/>
                <a:uLnTx/>
                <a:uFillTx/>
                <a:latin typeface="Source Code Pro"/>
                <a:ea typeface="+mn-ea"/>
                <a:cs typeface="+mn-cs"/>
              </a:rPr>
              <a:t>init</a:t>
            </a: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p:txBody>
      </p:sp>
      <p:sp>
        <p:nvSpPr>
          <p:cNvPr id="9" name="Rectangle 3">
            <a:extLst>
              <a:ext uri="{FF2B5EF4-FFF2-40B4-BE49-F238E27FC236}">
                <a16:creationId xmlns:a16="http://schemas.microsoft.com/office/drawing/2014/main" id="{396CFEE6-0CA6-4CD3-A210-696CF7FFB799}"/>
              </a:ext>
            </a:extLst>
          </p:cNvPr>
          <p:cNvSpPr>
            <a:spLocks noChangeArrowheads="1"/>
          </p:cNvSpPr>
          <p:nvPr/>
        </p:nvSpPr>
        <p:spPr bwMode="auto">
          <a:xfrm>
            <a:off x="796809" y="4502809"/>
            <a:ext cx="10598377" cy="338554"/>
          </a:xfrm>
          <a:prstGeom prst="rect">
            <a:avLst/>
          </a:prstGeom>
          <a:solidFill>
            <a:srgbClr val="2832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helm version</a:t>
            </a:r>
          </a:p>
        </p:txBody>
      </p:sp>
      <p:sp>
        <p:nvSpPr>
          <p:cNvPr id="11" name="Rectangle 3">
            <a:extLst>
              <a:ext uri="{FF2B5EF4-FFF2-40B4-BE49-F238E27FC236}">
                <a16:creationId xmlns:a16="http://schemas.microsoft.com/office/drawing/2014/main" id="{5139F518-BB3A-4FAD-AEA2-A3483E25F0F6}"/>
              </a:ext>
            </a:extLst>
          </p:cNvPr>
          <p:cNvSpPr>
            <a:spLocks noChangeArrowheads="1"/>
          </p:cNvSpPr>
          <p:nvPr/>
        </p:nvSpPr>
        <p:spPr bwMode="auto">
          <a:xfrm>
            <a:off x="796807" y="4984432"/>
            <a:ext cx="10598377" cy="1077218"/>
          </a:xfrm>
          <a:prstGeom prst="rect">
            <a:avLst/>
          </a:prstGeom>
          <a:solidFill>
            <a:srgbClr val="2832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helm Client: &amp;</a:t>
            </a:r>
            <a:r>
              <a:rPr kumimoji="0" lang="en-US" altLang="en-US" sz="1600" b="0" i="0" u="none" strike="noStrike" kern="1200" cap="none" spc="0" normalizeH="0" baseline="0" noProof="0" dirty="0" err="1">
                <a:ln>
                  <a:noFill/>
                </a:ln>
                <a:solidFill>
                  <a:srgbClr val="F8F9FA"/>
                </a:solidFill>
                <a:effectLst/>
                <a:uLnTx/>
                <a:uFillTx/>
                <a:latin typeface="Source Code Pro"/>
                <a:ea typeface="+mn-ea"/>
                <a:cs typeface="+mn-cs"/>
              </a:rPr>
              <a:t>version.Version</a:t>
            </a: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{SemVer:"v2.14.1", GitCommit:"5270352a09c7e8b6e8c9593002a73535276507c0", </a:t>
            </a:r>
            <a:r>
              <a:rPr kumimoji="0" lang="en-US" altLang="en-US" sz="1600" b="0" i="0" u="none" strike="noStrike" kern="1200" cap="none" spc="0" normalizeH="0" baseline="0" noProof="0" dirty="0" err="1">
                <a:ln>
                  <a:noFill/>
                </a:ln>
                <a:solidFill>
                  <a:srgbClr val="F8F9FA"/>
                </a:solidFill>
                <a:effectLst/>
                <a:uLnTx/>
                <a:uFillTx/>
                <a:latin typeface="Source Code Pro"/>
                <a:ea typeface="+mn-ea"/>
                <a:cs typeface="+mn-cs"/>
              </a:rPr>
              <a:t>GitTreeState</a:t>
            </a: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:"clean"}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Server: &amp;</a:t>
            </a:r>
            <a:r>
              <a:rPr kumimoji="0" lang="en-US" altLang="en-US" sz="1600" b="0" i="0" u="none" strike="noStrike" kern="1200" cap="none" spc="0" normalizeH="0" baseline="0" noProof="0" dirty="0" err="1">
                <a:ln>
                  <a:noFill/>
                </a:ln>
                <a:solidFill>
                  <a:srgbClr val="F8F9FA"/>
                </a:solidFill>
                <a:effectLst/>
                <a:uLnTx/>
                <a:uFillTx/>
                <a:latin typeface="Source Code Pro"/>
                <a:ea typeface="+mn-ea"/>
                <a:cs typeface="+mn-cs"/>
              </a:rPr>
              <a:t>version.Version</a:t>
            </a: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{SemVer:"v2.14.1", GitCommit:"5270352a09c7e8b6e8c9593002a73535276507c0", </a:t>
            </a:r>
            <a:r>
              <a:rPr kumimoji="0" lang="en-US" altLang="en-US" sz="1600" b="0" i="0" u="none" strike="noStrike" kern="1200" cap="none" spc="0" normalizeH="0" baseline="0" noProof="0" dirty="0" err="1">
                <a:ln>
                  <a:noFill/>
                </a:ln>
                <a:solidFill>
                  <a:srgbClr val="F8F9FA"/>
                </a:solidFill>
                <a:effectLst/>
                <a:uLnTx/>
                <a:uFillTx/>
                <a:latin typeface="Source Code Pro"/>
                <a:ea typeface="+mn-ea"/>
                <a:cs typeface="+mn-cs"/>
              </a:rPr>
              <a:t>GitTreeState</a:t>
            </a: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:"clean"}</a:t>
            </a:r>
          </a:p>
        </p:txBody>
      </p:sp>
    </p:spTree>
    <p:extLst>
      <p:ext uri="{BB962C8B-B14F-4D97-AF65-F5344CB8AC3E}">
        <p14:creationId xmlns:p14="http://schemas.microsoft.com/office/powerpoint/2010/main" val="58932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323B29-F2E2-4E57-9EAC-3974A4A617A5}"/>
              </a:ext>
            </a:extLst>
          </p:cNvPr>
          <p:cNvPicPr>
            <a:picLocks noChangeAspect="1"/>
          </p:cNvPicPr>
          <p:nvPr/>
        </p:nvPicPr>
        <p:blipFill>
          <a:blip r:embed="rId2"/>
          <a:stretch>
            <a:fillRect/>
          </a:stretch>
        </p:blipFill>
        <p:spPr>
          <a:xfrm>
            <a:off x="6612688" y="1586896"/>
            <a:ext cx="5284354" cy="1340152"/>
          </a:xfrm>
          <a:prstGeom prst="rect">
            <a:avLst/>
          </a:prstGeom>
        </p:spPr>
      </p:pic>
      <p:sp>
        <p:nvSpPr>
          <p:cNvPr id="2" name="Text Placeholder 1">
            <a:extLst>
              <a:ext uri="{FF2B5EF4-FFF2-40B4-BE49-F238E27FC236}">
                <a16:creationId xmlns:a16="http://schemas.microsoft.com/office/drawing/2014/main" id="{6EB1FE9E-EE8F-4D7C-B820-3BC1B213F9DE}"/>
              </a:ext>
            </a:extLst>
          </p:cNvPr>
          <p:cNvSpPr>
            <a:spLocks noGrp="1"/>
          </p:cNvSpPr>
          <p:nvPr>
            <p:ph type="body" sz="quarter" idx="13"/>
          </p:nvPr>
        </p:nvSpPr>
        <p:spPr>
          <a:xfrm>
            <a:off x="742004" y="1442127"/>
            <a:ext cx="10847929" cy="4158592"/>
          </a:xfrm>
        </p:spPr>
        <p:txBody>
          <a:bodyPr/>
          <a:lstStyle/>
          <a:p>
            <a:r>
              <a:rPr lang="en-US" b="1" dirty="0" err="1"/>
              <a:t>Chart.yaml</a:t>
            </a:r>
            <a:r>
              <a:rPr lang="en-US" dirty="0"/>
              <a:t>: </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Spec (name, version description) of the Chart</a:t>
            </a:r>
          </a:p>
          <a:p>
            <a:r>
              <a:rPr lang="en-US" b="1" dirty="0"/>
              <a:t>templates</a:t>
            </a:r>
            <a:r>
              <a:rPr lang="en-US" dirty="0"/>
              <a:t>:</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Collection of K8S resource definition files</a:t>
            </a:r>
          </a:p>
          <a:p>
            <a:r>
              <a:rPr lang="en-US" b="1" dirty="0" err="1"/>
              <a:t>requirements.yaml</a:t>
            </a:r>
            <a:endParaRPr lang="en-US" dirty="0"/>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Include all the dependencies for this chart</a:t>
            </a:r>
          </a:p>
          <a:p>
            <a:r>
              <a:rPr lang="en-US" b="1" dirty="0" err="1"/>
              <a:t>values.yaml</a:t>
            </a:r>
            <a:r>
              <a:rPr lang="en-US" b="1" dirty="0"/>
              <a:t>:</a:t>
            </a:r>
          </a:p>
          <a:p>
            <a:pPr lvl="1" algn="l" rtl="0"/>
            <a:r>
              <a:rPr lang="en-US" sz="2000" dirty="0" err="1">
                <a:solidFill>
                  <a:schemeClr val="tx1">
                    <a:lumMod val="65000"/>
                    <a:lumOff val="35000"/>
                  </a:schemeClr>
                </a:solidFill>
                <a:latin typeface="Calibri" panose="020F0502020204030204" pitchFamily="34" charset="0"/>
                <a:cs typeface="Calibri" panose="020F0502020204030204" pitchFamily="34" charset="0"/>
              </a:rPr>
              <a:t>Yaml</a:t>
            </a:r>
            <a:r>
              <a:rPr lang="en-US" sz="2000" dirty="0">
                <a:solidFill>
                  <a:schemeClr val="tx1">
                    <a:lumMod val="65000"/>
                    <a:lumOff val="35000"/>
                  </a:schemeClr>
                </a:solidFill>
                <a:latin typeface="Calibri" panose="020F0502020204030204" pitchFamily="34" charset="0"/>
                <a:cs typeface="Calibri" panose="020F0502020204030204" pitchFamily="34" charset="0"/>
              </a:rPr>
              <a:t> File for variables used in the k8s files</a:t>
            </a:r>
          </a:p>
          <a:p>
            <a:r>
              <a:rPr lang="en-US" b="1" dirty="0"/>
              <a:t>charts:</a:t>
            </a:r>
          </a:p>
          <a:p>
            <a:pPr lvl="1" algn="l" rtl="0"/>
            <a:r>
              <a:rPr lang="en-US" sz="2000" dirty="0">
                <a:solidFill>
                  <a:schemeClr val="tx1">
                    <a:lumMod val="65000"/>
                    <a:lumOff val="35000"/>
                  </a:schemeClr>
                </a:solidFill>
                <a:latin typeface="Calibri" panose="020F0502020204030204" pitchFamily="34" charset="0"/>
                <a:cs typeface="Calibri" panose="020F0502020204030204" pitchFamily="34" charset="0"/>
              </a:rPr>
              <a:t>(optional) Sub-Charts with same directory structure</a:t>
            </a:r>
          </a:p>
          <a:p>
            <a:endParaRPr lang="en-US" sz="16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ACD982CE-357E-4472-88EF-79D1B4482AEB}"/>
              </a:ext>
            </a:extLst>
          </p:cNvPr>
          <p:cNvSpPr>
            <a:spLocks noGrp="1"/>
          </p:cNvSpPr>
          <p:nvPr>
            <p:ph type="title"/>
          </p:nvPr>
        </p:nvSpPr>
        <p:spPr/>
        <p:txBody>
          <a:bodyPr/>
          <a:lstStyle/>
          <a:p>
            <a:r>
              <a:rPr lang="en-US" dirty="0"/>
              <a:t>Helm Charts</a:t>
            </a:r>
          </a:p>
        </p:txBody>
      </p:sp>
      <p:pic>
        <p:nvPicPr>
          <p:cNvPr id="4" name="Picture 3">
            <a:extLst>
              <a:ext uri="{FF2B5EF4-FFF2-40B4-BE49-F238E27FC236}">
                <a16:creationId xmlns:a16="http://schemas.microsoft.com/office/drawing/2014/main" id="{508340B2-A25A-4D5F-B7F8-7C21904DA44A}"/>
              </a:ext>
            </a:extLst>
          </p:cNvPr>
          <p:cNvPicPr>
            <a:picLocks noChangeAspect="1"/>
          </p:cNvPicPr>
          <p:nvPr/>
        </p:nvPicPr>
        <p:blipFill>
          <a:blip r:embed="rId3"/>
          <a:stretch>
            <a:fillRect/>
          </a:stretch>
        </p:blipFill>
        <p:spPr>
          <a:xfrm>
            <a:off x="7306148" y="3177834"/>
            <a:ext cx="3676327" cy="2415252"/>
          </a:xfrm>
          <a:prstGeom prst="rect">
            <a:avLst/>
          </a:prstGeom>
        </p:spPr>
      </p:pic>
    </p:spTree>
    <p:extLst>
      <p:ext uri="{BB962C8B-B14F-4D97-AF65-F5344CB8AC3E}">
        <p14:creationId xmlns:p14="http://schemas.microsoft.com/office/powerpoint/2010/main" val="92368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1399257" y="4333748"/>
            <a:ext cx="2790801" cy="1755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a:t>What are the basics of the Docker system?</a:t>
            </a:r>
          </a:p>
        </p:txBody>
      </p:sp>
      <p:sp>
        <p:nvSpPr>
          <p:cNvPr id="5" name="Can 4"/>
          <p:cNvSpPr/>
          <p:nvPr/>
        </p:nvSpPr>
        <p:spPr>
          <a:xfrm>
            <a:off x="246175" y="3650726"/>
            <a:ext cx="1216865" cy="26361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Source Code Repository</a:t>
            </a:r>
          </a:p>
        </p:txBody>
      </p:sp>
      <p:sp>
        <p:nvSpPr>
          <p:cNvPr id="6" name="Flowchart: Document 5"/>
          <p:cNvSpPr/>
          <p:nvPr/>
        </p:nvSpPr>
        <p:spPr>
          <a:xfrm>
            <a:off x="356453" y="4105449"/>
            <a:ext cx="963493" cy="1034109"/>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err="1"/>
              <a:t>Docker</a:t>
            </a:r>
            <a:r>
              <a:rPr lang="en-US" sz="1400" u="sng" dirty="0" err="1"/>
              <a:t>file</a:t>
            </a:r>
            <a:endParaRPr lang="en-US" sz="1400" u="sng" dirty="0"/>
          </a:p>
          <a:p>
            <a:pPr algn="ctr"/>
            <a:r>
              <a:rPr lang="en-US" sz="1400" b="1" dirty="0"/>
              <a:t>For </a:t>
            </a:r>
          </a:p>
          <a:p>
            <a:pPr algn="ctr"/>
            <a:r>
              <a:rPr lang="en-US" sz="1400" b="1" dirty="0"/>
              <a:t>A</a:t>
            </a:r>
          </a:p>
        </p:txBody>
      </p:sp>
      <p:sp>
        <p:nvSpPr>
          <p:cNvPr id="7" name="Flowchart: Process 6"/>
          <p:cNvSpPr/>
          <p:nvPr/>
        </p:nvSpPr>
        <p:spPr>
          <a:xfrm>
            <a:off x="3331074" y="5452558"/>
            <a:ext cx="1939047" cy="560359"/>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sp>
        <p:nvSpPr>
          <p:cNvPr id="12" name="Can 11"/>
          <p:cNvSpPr/>
          <p:nvPr/>
        </p:nvSpPr>
        <p:spPr>
          <a:xfrm>
            <a:off x="10588752" y="1030978"/>
            <a:ext cx="1172324" cy="18783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Docker</a:t>
            </a:r>
          </a:p>
          <a:p>
            <a:pPr algn="ctr"/>
            <a:r>
              <a:rPr lang="en-US" dirty="0"/>
              <a:t>Container</a:t>
            </a:r>
          </a:p>
          <a:p>
            <a:pPr algn="ctr"/>
            <a:r>
              <a:rPr lang="en-US" dirty="0"/>
              <a:t>Image Registry</a:t>
            </a:r>
          </a:p>
        </p:txBody>
      </p:sp>
      <p:cxnSp>
        <p:nvCxnSpPr>
          <p:cNvPr id="16" name="Straight Connector 15"/>
          <p:cNvCxnSpPr/>
          <p:nvPr/>
        </p:nvCxnSpPr>
        <p:spPr>
          <a:xfrm>
            <a:off x="4190058" y="3438144"/>
            <a:ext cx="0" cy="2014414"/>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60150" y="3807571"/>
            <a:ext cx="652743" cy="369332"/>
          </a:xfrm>
          <a:prstGeom prst="rect">
            <a:avLst/>
          </a:prstGeom>
          <a:noFill/>
        </p:spPr>
        <p:txBody>
          <a:bodyPr wrap="none" rtlCol="0">
            <a:spAutoFit/>
          </a:bodyPr>
          <a:lstStyle/>
          <a:p>
            <a:r>
              <a:rPr lang="en-US" i="1" dirty="0"/>
              <a:t>Build</a:t>
            </a:r>
          </a:p>
        </p:txBody>
      </p:sp>
      <p:sp>
        <p:nvSpPr>
          <p:cNvPr id="25" name="Flowchart: Process 24"/>
          <p:cNvSpPr/>
          <p:nvPr/>
        </p:nvSpPr>
        <p:spPr>
          <a:xfrm rot="5400000">
            <a:off x="9884929" y="5261098"/>
            <a:ext cx="1415846" cy="41865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a:t>
            </a:r>
          </a:p>
        </p:txBody>
      </p:sp>
      <p:sp>
        <p:nvSpPr>
          <p:cNvPr id="26" name="Flowchart: Process 25"/>
          <p:cNvSpPr/>
          <p:nvPr/>
        </p:nvSpPr>
        <p:spPr>
          <a:xfrm>
            <a:off x="8437123" y="6185168"/>
            <a:ext cx="3155134" cy="418650"/>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2 OS  (Linux)</a:t>
            </a:r>
          </a:p>
        </p:txBody>
      </p:sp>
      <p:sp>
        <p:nvSpPr>
          <p:cNvPr id="27" name="Cube 26"/>
          <p:cNvSpPr/>
          <p:nvPr/>
        </p:nvSpPr>
        <p:spPr>
          <a:xfrm>
            <a:off x="8437123" y="4803550"/>
            <a:ext cx="518971" cy="1397993"/>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A</a:t>
            </a:r>
          </a:p>
        </p:txBody>
      </p:sp>
      <p:sp>
        <p:nvSpPr>
          <p:cNvPr id="28" name="Cube 27"/>
          <p:cNvSpPr/>
          <p:nvPr/>
        </p:nvSpPr>
        <p:spPr>
          <a:xfrm>
            <a:off x="9077203" y="4836146"/>
            <a:ext cx="494587" cy="13316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B</a:t>
            </a:r>
          </a:p>
        </p:txBody>
      </p:sp>
      <p:sp>
        <p:nvSpPr>
          <p:cNvPr id="29" name="Cube 28"/>
          <p:cNvSpPr/>
          <p:nvPr/>
        </p:nvSpPr>
        <p:spPr>
          <a:xfrm>
            <a:off x="9692899" y="4843258"/>
            <a:ext cx="494587" cy="13316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C</a:t>
            </a:r>
          </a:p>
        </p:txBody>
      </p:sp>
      <p:sp>
        <p:nvSpPr>
          <p:cNvPr id="32" name="Cube 31"/>
          <p:cNvSpPr/>
          <p:nvPr/>
        </p:nvSpPr>
        <p:spPr>
          <a:xfrm>
            <a:off x="3990007" y="1160751"/>
            <a:ext cx="508841" cy="214418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A</a:t>
            </a:r>
          </a:p>
        </p:txBody>
      </p:sp>
      <p:cxnSp>
        <p:nvCxnSpPr>
          <p:cNvPr id="40" name="Straight Connector 39"/>
          <p:cNvCxnSpPr/>
          <p:nvPr/>
        </p:nvCxnSpPr>
        <p:spPr>
          <a:xfrm flipH="1">
            <a:off x="4991100" y="2281261"/>
            <a:ext cx="5552477" cy="4739"/>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214202" y="1600819"/>
            <a:ext cx="630301" cy="369332"/>
          </a:xfrm>
          <a:prstGeom prst="rect">
            <a:avLst/>
          </a:prstGeom>
          <a:noFill/>
        </p:spPr>
        <p:txBody>
          <a:bodyPr wrap="none" rtlCol="0">
            <a:spAutoFit/>
          </a:bodyPr>
          <a:lstStyle/>
          <a:p>
            <a:r>
              <a:rPr lang="en-US" i="1" dirty="0"/>
              <a:t>Push</a:t>
            </a:r>
          </a:p>
        </p:txBody>
      </p:sp>
      <p:cxnSp>
        <p:nvCxnSpPr>
          <p:cNvPr id="43" name="Straight Connector 42"/>
          <p:cNvCxnSpPr/>
          <p:nvPr/>
        </p:nvCxnSpPr>
        <p:spPr>
          <a:xfrm>
            <a:off x="11015257" y="2907330"/>
            <a:ext cx="21043" cy="3294213"/>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1323954" y="2988218"/>
            <a:ext cx="29846" cy="3179600"/>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021265" y="3133479"/>
            <a:ext cx="811441" cy="369332"/>
          </a:xfrm>
          <a:prstGeom prst="rect">
            <a:avLst/>
          </a:prstGeom>
          <a:noFill/>
        </p:spPr>
        <p:txBody>
          <a:bodyPr wrap="none" rtlCol="0">
            <a:spAutoFit/>
          </a:bodyPr>
          <a:lstStyle/>
          <a:p>
            <a:r>
              <a:rPr lang="en-US" i="1" dirty="0"/>
              <a:t>Search</a:t>
            </a:r>
          </a:p>
        </p:txBody>
      </p:sp>
      <p:sp>
        <p:nvSpPr>
          <p:cNvPr id="49" name="TextBox 48"/>
          <p:cNvSpPr txBox="1"/>
          <p:nvPr/>
        </p:nvSpPr>
        <p:spPr>
          <a:xfrm>
            <a:off x="11387612" y="3254347"/>
            <a:ext cx="527709" cy="369332"/>
          </a:xfrm>
          <a:prstGeom prst="rect">
            <a:avLst/>
          </a:prstGeom>
          <a:noFill/>
        </p:spPr>
        <p:txBody>
          <a:bodyPr wrap="none" rtlCol="0">
            <a:spAutoFit/>
          </a:bodyPr>
          <a:lstStyle/>
          <a:p>
            <a:r>
              <a:rPr lang="en-US" i="1" dirty="0"/>
              <a:t>Pull</a:t>
            </a:r>
          </a:p>
        </p:txBody>
      </p:sp>
      <p:sp>
        <p:nvSpPr>
          <p:cNvPr id="50" name="TextBox 49"/>
          <p:cNvSpPr txBox="1"/>
          <p:nvPr/>
        </p:nvSpPr>
        <p:spPr>
          <a:xfrm>
            <a:off x="11419682" y="3723741"/>
            <a:ext cx="546945" cy="369332"/>
          </a:xfrm>
          <a:prstGeom prst="rect">
            <a:avLst/>
          </a:prstGeom>
          <a:noFill/>
        </p:spPr>
        <p:txBody>
          <a:bodyPr wrap="none" rtlCol="0">
            <a:spAutoFit/>
          </a:bodyPr>
          <a:lstStyle/>
          <a:p>
            <a:r>
              <a:rPr lang="en-US" i="1" dirty="0"/>
              <a:t>Run</a:t>
            </a:r>
          </a:p>
        </p:txBody>
      </p:sp>
      <p:sp>
        <p:nvSpPr>
          <p:cNvPr id="38" name="Flowchart: Process 37"/>
          <p:cNvSpPr/>
          <p:nvPr/>
        </p:nvSpPr>
        <p:spPr>
          <a:xfrm>
            <a:off x="3331074" y="5981992"/>
            <a:ext cx="1939047" cy="418650"/>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1  OS (Linux)</a:t>
            </a:r>
          </a:p>
        </p:txBody>
      </p:sp>
    </p:spTree>
    <p:extLst>
      <p:ext uri="{BB962C8B-B14F-4D97-AF65-F5344CB8AC3E}">
        <p14:creationId xmlns:p14="http://schemas.microsoft.com/office/powerpoint/2010/main" val="2681076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F01CFF-BE98-4ACA-B2AD-26E8F4A75C6D}"/>
              </a:ext>
            </a:extLst>
          </p:cNvPr>
          <p:cNvSpPr>
            <a:spLocks noGrp="1"/>
          </p:cNvSpPr>
          <p:nvPr>
            <p:ph type="title"/>
          </p:nvPr>
        </p:nvSpPr>
        <p:spPr/>
        <p:txBody>
          <a:bodyPr/>
          <a:lstStyle/>
          <a:p>
            <a:r>
              <a:rPr lang="en-US" dirty="0"/>
              <a:t>Helm Commands</a:t>
            </a:r>
          </a:p>
        </p:txBody>
      </p:sp>
      <p:sp>
        <p:nvSpPr>
          <p:cNvPr id="5" name="Rectangle 3">
            <a:extLst>
              <a:ext uri="{FF2B5EF4-FFF2-40B4-BE49-F238E27FC236}">
                <a16:creationId xmlns:a16="http://schemas.microsoft.com/office/drawing/2014/main" id="{CCAAEEE1-2674-49BD-BE53-10F6A0EF9C09}"/>
              </a:ext>
            </a:extLst>
          </p:cNvPr>
          <p:cNvSpPr>
            <a:spLocks noChangeArrowheads="1"/>
          </p:cNvSpPr>
          <p:nvPr/>
        </p:nvSpPr>
        <p:spPr bwMode="auto">
          <a:xfrm>
            <a:off x="752558" y="1681813"/>
            <a:ext cx="5037931" cy="4031873"/>
          </a:xfrm>
          <a:prstGeom prst="rect">
            <a:avLst/>
          </a:prstGeom>
          <a:solidFill>
            <a:srgbClr val="2832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helm install/upgrade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helm get/status/list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helm search</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helm create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helm template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8F9FA"/>
                </a:solidFill>
                <a:effectLst/>
                <a:uLnTx/>
                <a:uFillTx/>
                <a:latin typeface="Source Code Pro"/>
                <a:ea typeface="+mn-ea"/>
                <a:cs typeface="+mn-cs"/>
              </a:rPr>
              <a:t> </a:t>
            </a:r>
          </a:p>
        </p:txBody>
      </p:sp>
      <p:sp>
        <p:nvSpPr>
          <p:cNvPr id="8" name="Text Placeholder 1">
            <a:extLst>
              <a:ext uri="{FF2B5EF4-FFF2-40B4-BE49-F238E27FC236}">
                <a16:creationId xmlns:a16="http://schemas.microsoft.com/office/drawing/2014/main" id="{8EF679DD-78B2-4EAF-AC47-01A3146739B9}"/>
              </a:ext>
            </a:extLst>
          </p:cNvPr>
          <p:cNvSpPr>
            <a:spLocks noGrp="1"/>
          </p:cNvSpPr>
          <p:nvPr>
            <p:ph type="body" sz="quarter" idx="13"/>
          </p:nvPr>
        </p:nvSpPr>
        <p:spPr>
          <a:xfrm>
            <a:off x="6095998" y="1484981"/>
            <a:ext cx="4862885" cy="4158592"/>
          </a:xfrm>
        </p:spPr>
        <p:txBody>
          <a:bodyPr/>
          <a:lstStyle/>
          <a:p>
            <a:endParaRPr lang="en-US" dirty="0"/>
          </a:p>
          <a:p>
            <a:r>
              <a:rPr lang="en-US" dirty="0"/>
              <a:t>Install or upgrade a chart </a:t>
            </a:r>
          </a:p>
          <a:p>
            <a:endParaRPr lang="en-US" dirty="0"/>
          </a:p>
          <a:p>
            <a:r>
              <a:rPr lang="en-US" dirty="0"/>
              <a:t>Find out information about running charts </a:t>
            </a:r>
          </a:p>
          <a:p>
            <a:endParaRPr lang="en-US" dirty="0"/>
          </a:p>
          <a:p>
            <a:r>
              <a:rPr lang="en-US" dirty="0"/>
              <a:t>Search charts in a repository </a:t>
            </a:r>
          </a:p>
          <a:p>
            <a:endParaRPr lang="en-US" dirty="0"/>
          </a:p>
          <a:p>
            <a:r>
              <a:rPr lang="en-US" dirty="0"/>
              <a:t>Create a new chart </a:t>
            </a:r>
          </a:p>
          <a:p>
            <a:endParaRPr lang="en-US" dirty="0"/>
          </a:p>
          <a:p>
            <a:r>
              <a:rPr lang="en-US" dirty="0"/>
              <a:t>Render chart templates </a:t>
            </a:r>
            <a:r>
              <a:rPr lang="en-US" dirty="0" err="1"/>
              <a:t>locallyInstall</a:t>
            </a:r>
            <a:r>
              <a:rPr lang="en-US" dirty="0"/>
              <a:t> Helm</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16304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422301-26F4-450C-9388-A6D2763F7277}"/>
              </a:ext>
            </a:extLst>
          </p:cNvPr>
          <p:cNvSpPr>
            <a:spLocks noGrp="1"/>
          </p:cNvSpPr>
          <p:nvPr>
            <p:ph type="title"/>
          </p:nvPr>
        </p:nvSpPr>
        <p:spPr>
          <a:xfrm>
            <a:off x="752558" y="632356"/>
            <a:ext cx="10826823" cy="526474"/>
          </a:xfrm>
        </p:spPr>
        <p:txBody>
          <a:bodyPr/>
          <a:lstStyle/>
          <a:p>
            <a:r>
              <a:rPr lang="en-US" dirty="0"/>
              <a:t>Technology Hierarchy</a:t>
            </a:r>
          </a:p>
        </p:txBody>
      </p:sp>
      <p:pic>
        <p:nvPicPr>
          <p:cNvPr id="4" name="Picture 3" descr="A close up of a logo&#10;&#10;Description automatically generated">
            <a:extLst>
              <a:ext uri="{FF2B5EF4-FFF2-40B4-BE49-F238E27FC236}">
                <a16:creationId xmlns:a16="http://schemas.microsoft.com/office/drawing/2014/main" id="{50E7F2B2-A6E1-458D-B249-3D48C72F4940}"/>
              </a:ext>
            </a:extLst>
          </p:cNvPr>
          <p:cNvPicPr>
            <a:picLocks noChangeAspect="1"/>
          </p:cNvPicPr>
          <p:nvPr/>
        </p:nvPicPr>
        <p:blipFill>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2956737" y="3164330"/>
            <a:ext cx="2383965" cy="2126906"/>
          </a:xfrm>
          <a:prstGeom prst="rect">
            <a:avLst/>
          </a:prstGeom>
        </p:spPr>
      </p:pic>
      <p:pic>
        <p:nvPicPr>
          <p:cNvPr id="5" name="Picture 4" descr="A close up of a logo&#10;&#10;Description automatically generated">
            <a:extLst>
              <a:ext uri="{FF2B5EF4-FFF2-40B4-BE49-F238E27FC236}">
                <a16:creationId xmlns:a16="http://schemas.microsoft.com/office/drawing/2014/main" id="{760B13FE-3ADC-498C-930D-FB798B90D3A4}"/>
              </a:ext>
            </a:extLst>
          </p:cNvPr>
          <p:cNvPicPr>
            <a:picLocks noChangeAspect="1"/>
          </p:cNvPicPr>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5387141" y="2440710"/>
            <a:ext cx="1913049" cy="1447241"/>
          </a:xfrm>
          <a:prstGeom prst="rect">
            <a:avLst/>
          </a:prstGeom>
        </p:spPr>
      </p:pic>
      <p:pic>
        <p:nvPicPr>
          <p:cNvPr id="6" name="Picture 5">
            <a:extLst>
              <a:ext uri="{FF2B5EF4-FFF2-40B4-BE49-F238E27FC236}">
                <a16:creationId xmlns:a16="http://schemas.microsoft.com/office/drawing/2014/main" id="{2A90F546-FEA2-4CEF-80DC-8AF1E5276BDD}"/>
              </a:ext>
            </a:extLst>
          </p:cNvPr>
          <p:cNvPicPr>
            <a:picLocks noChangeAspect="1"/>
          </p:cNvPicPr>
          <p:nvPr/>
        </p:nvPicPr>
        <p:blipFill>
          <a:blip r:embed="rId6" cstate="email">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1107375" y="4603284"/>
            <a:ext cx="1335862" cy="1603035"/>
          </a:xfrm>
          <a:prstGeom prst="rect">
            <a:avLst/>
          </a:prstGeom>
        </p:spPr>
      </p:pic>
      <p:pic>
        <p:nvPicPr>
          <p:cNvPr id="7" name="Picture 6">
            <a:extLst>
              <a:ext uri="{FF2B5EF4-FFF2-40B4-BE49-F238E27FC236}">
                <a16:creationId xmlns:a16="http://schemas.microsoft.com/office/drawing/2014/main" id="{7B6E77E2-AC38-411C-A74C-C05B733F5AD5}"/>
              </a:ext>
            </a:extLst>
          </p:cNvPr>
          <p:cNvPicPr>
            <a:picLocks noChangeAspect="1"/>
          </p:cNvPicPr>
          <p:nvPr/>
        </p:nvPicPr>
        <p:blipFill>
          <a:blip r:embed="rId8" cstate="email">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8256930" y="3703268"/>
            <a:ext cx="3175489" cy="1701533"/>
          </a:xfrm>
          <a:prstGeom prst="rect">
            <a:avLst/>
          </a:prstGeom>
        </p:spPr>
      </p:pic>
      <p:grpSp>
        <p:nvGrpSpPr>
          <p:cNvPr id="8" name="Group 7">
            <a:extLst>
              <a:ext uri="{FF2B5EF4-FFF2-40B4-BE49-F238E27FC236}">
                <a16:creationId xmlns:a16="http://schemas.microsoft.com/office/drawing/2014/main" id="{1F98907F-52A1-4206-8D4A-FFA916372A9C}"/>
              </a:ext>
            </a:extLst>
          </p:cNvPr>
          <p:cNvGrpSpPr/>
          <p:nvPr/>
        </p:nvGrpSpPr>
        <p:grpSpPr>
          <a:xfrm>
            <a:off x="551643" y="1087850"/>
            <a:ext cx="3130015" cy="2415820"/>
            <a:chOff x="5513901" y="1815050"/>
            <a:chExt cx="6579555" cy="5836498"/>
          </a:xfrm>
        </p:grpSpPr>
        <p:pic>
          <p:nvPicPr>
            <p:cNvPr id="9" name="Picture 8" descr="A close up of a necklace&#10;&#10;Description automatically generated">
              <a:extLst>
                <a:ext uri="{FF2B5EF4-FFF2-40B4-BE49-F238E27FC236}">
                  <a16:creationId xmlns:a16="http://schemas.microsoft.com/office/drawing/2014/main" id="{97B8AB9A-C266-4DF3-870F-6A8854313253}"/>
                </a:ext>
              </a:extLst>
            </p:cNvPr>
            <p:cNvPicPr>
              <a:picLocks noChangeAspect="1"/>
            </p:cNvPicPr>
            <p:nvPr/>
          </p:nvPicPr>
          <p:blipFill>
            <a:blip r:embed="rId10" cstate="email">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5513901" y="1815050"/>
              <a:ext cx="6579555" cy="5836498"/>
            </a:xfrm>
            <a:prstGeom prst="rect">
              <a:avLst/>
            </a:prstGeom>
          </p:spPr>
        </p:pic>
        <p:pic>
          <p:nvPicPr>
            <p:cNvPr id="10" name="Picture 9">
              <a:extLst>
                <a:ext uri="{FF2B5EF4-FFF2-40B4-BE49-F238E27FC236}">
                  <a16:creationId xmlns:a16="http://schemas.microsoft.com/office/drawing/2014/main" id="{62693A79-EE74-4B45-A498-D842FEA1BCE1}"/>
                </a:ext>
              </a:extLst>
            </p:cNvPr>
            <p:cNvPicPr>
              <a:picLocks noChangeAspect="1"/>
            </p:cNvPicPr>
            <p:nvPr/>
          </p:nvPicPr>
          <p:blipFill>
            <a:blip r:embed="rId12" cstate="email">
              <a:extLst>
                <a:ext uri="{28A0092B-C50C-407E-A947-70E740481C1C}">
                  <a14:useLocalDpi xmlns:a14="http://schemas.microsoft.com/office/drawing/2010/main"/>
                </a:ext>
                <a:ext uri="{837473B0-CC2E-450A-ABE3-18F120FF3D39}">
                  <a1611:picAttrSrcUrl xmlns:a1611="http://schemas.microsoft.com/office/drawing/2016/11/main" r:id="rId13"/>
                </a:ext>
              </a:extLst>
            </a:blip>
            <a:stretch>
              <a:fillRect/>
            </a:stretch>
          </p:blipFill>
          <p:spPr>
            <a:xfrm>
              <a:off x="7396173" y="4004079"/>
              <a:ext cx="2693437" cy="1611573"/>
            </a:xfrm>
            <a:prstGeom prst="rect">
              <a:avLst/>
            </a:prstGeom>
          </p:spPr>
        </p:pic>
      </p:grpSp>
      <p:pic>
        <p:nvPicPr>
          <p:cNvPr id="12" name="Picture 2" descr="Related image">
            <a:extLst>
              <a:ext uri="{FF2B5EF4-FFF2-40B4-BE49-F238E27FC236}">
                <a16:creationId xmlns:a16="http://schemas.microsoft.com/office/drawing/2014/main" id="{FAEF966A-CAC1-4047-B4AF-3F27B6D2554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046920" y="1005813"/>
            <a:ext cx="1841297" cy="184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051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091A7D-975D-40A4-81C9-62740C7EED65}"/>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894859A9-1D88-4131-AA9B-499FEC539F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02864"/>
            <a:ext cx="12192000" cy="5349856"/>
          </a:xfrm>
          <a:prstGeom prst="rect">
            <a:avLst/>
          </a:prstGeom>
        </p:spPr>
      </p:pic>
    </p:spTree>
    <p:extLst>
      <p:ext uri="{BB962C8B-B14F-4D97-AF65-F5344CB8AC3E}">
        <p14:creationId xmlns:p14="http://schemas.microsoft.com/office/powerpoint/2010/main" val="8146362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4E348-9FDF-493A-897C-DCE8032DBF8C}"/>
              </a:ext>
            </a:extLst>
          </p:cNvPr>
          <p:cNvSpPr>
            <a:spLocks noGrp="1"/>
          </p:cNvSpPr>
          <p:nvPr>
            <p:ph type="title"/>
          </p:nvPr>
        </p:nvSpPr>
        <p:spPr>
          <a:xfrm>
            <a:off x="352508" y="250868"/>
            <a:ext cx="10826823" cy="526474"/>
          </a:xfrm>
        </p:spPr>
        <p:txBody>
          <a:bodyPr/>
          <a:lstStyle/>
          <a:p>
            <a:r>
              <a:rPr lang="en-US" dirty="0"/>
              <a:t>Prometheus structure</a:t>
            </a:r>
          </a:p>
        </p:txBody>
      </p:sp>
      <p:pic>
        <p:nvPicPr>
          <p:cNvPr id="4" name="Picture 3" descr="Prometheus architecture">
            <a:extLst>
              <a:ext uri="{FF2B5EF4-FFF2-40B4-BE49-F238E27FC236}">
                <a16:creationId xmlns:a16="http://schemas.microsoft.com/office/drawing/2014/main" id="{F6C670F0-D473-447C-B5CA-EFFB7EC50B78}"/>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00199" y="907776"/>
            <a:ext cx="8696325" cy="5219678"/>
          </a:xfrm>
          <a:prstGeom prst="rect">
            <a:avLst/>
          </a:prstGeom>
          <a:noFill/>
          <a:ln>
            <a:noFill/>
          </a:ln>
        </p:spPr>
      </p:pic>
    </p:spTree>
    <p:extLst>
      <p:ext uri="{BB962C8B-B14F-4D97-AF65-F5344CB8AC3E}">
        <p14:creationId xmlns:p14="http://schemas.microsoft.com/office/powerpoint/2010/main" val="1277372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A56B98-53AD-4DAD-833E-C7B416EA0346}"/>
              </a:ext>
            </a:extLst>
          </p:cNvPr>
          <p:cNvSpPr>
            <a:spLocks noGrp="1"/>
          </p:cNvSpPr>
          <p:nvPr>
            <p:ph type="title"/>
          </p:nvPr>
        </p:nvSpPr>
        <p:spPr>
          <a:xfrm>
            <a:off x="447675" y="301624"/>
            <a:ext cx="10515600" cy="758825"/>
          </a:xfrm>
        </p:spPr>
        <p:txBody>
          <a:bodyPr/>
          <a:lstStyle/>
          <a:p>
            <a:pPr algn="l" rtl="0"/>
            <a:r>
              <a:rPr lang="en-US" sz="3200" b="1" dirty="0">
                <a:solidFill>
                  <a:schemeClr val="tx2"/>
                </a:solidFill>
                <a:latin typeface="Calibri" panose="020F0502020204030204" pitchFamily="34" charset="0"/>
                <a:cs typeface="Calibri" panose="020F0502020204030204" pitchFamily="34" charset="0"/>
              </a:rPr>
              <a:t>Metrics format</a:t>
            </a:r>
          </a:p>
        </p:txBody>
      </p:sp>
      <p:sp>
        <p:nvSpPr>
          <p:cNvPr id="4" name="Content Placeholder 3">
            <a:extLst>
              <a:ext uri="{FF2B5EF4-FFF2-40B4-BE49-F238E27FC236}">
                <a16:creationId xmlns:a16="http://schemas.microsoft.com/office/drawing/2014/main" id="{134DCE46-7209-414F-BCAB-D1071F86FFBB}"/>
              </a:ext>
            </a:extLst>
          </p:cNvPr>
          <p:cNvSpPr>
            <a:spLocks noGrp="1"/>
          </p:cNvSpPr>
          <p:nvPr>
            <p:ph sz="half" idx="1"/>
          </p:nvPr>
        </p:nvSpPr>
        <p:spPr>
          <a:xfrm>
            <a:off x="447674" y="1238251"/>
            <a:ext cx="10887075" cy="2828924"/>
          </a:xfrm>
        </p:spPr>
        <p:txBody>
          <a:bodyPr>
            <a:normAutofit/>
          </a:bodyPr>
          <a:lstStyle/>
          <a:p>
            <a:pPr marL="342900" marR="0" lvl="0" indent="-342900" algn="l" rtl="0">
              <a:spcBef>
                <a:spcPts val="0"/>
              </a:spcBef>
              <a:spcAft>
                <a:spcPts val="60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Miriam" panose="020B0502050101010101" pitchFamily="34" charset="-79"/>
              </a:rPr>
              <a:t>“Help” string - describes the metric</a:t>
            </a:r>
          </a:p>
          <a:p>
            <a:pPr marL="342900" marR="0" lvl="0" indent="-342900" algn="l" rtl="0">
              <a:spcBef>
                <a:spcPts val="0"/>
              </a:spcBef>
              <a:spcAft>
                <a:spcPts val="60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cs typeface="Miriam" panose="020B0502050101010101" pitchFamily="34" charset="-79"/>
              </a:rPr>
              <a:t>“Type” string - has 4 possible values:</a:t>
            </a:r>
          </a:p>
          <a:p>
            <a:pPr marL="742950" marR="0" lvl="1" indent="-285750" algn="l" rtl="0">
              <a:spcBef>
                <a:spcPts val="0"/>
              </a:spcBef>
              <a:spcAft>
                <a:spcPts val="600"/>
              </a:spcAft>
              <a:buFont typeface="Courier New" panose="02070309020205020404" pitchFamily="49" charset="0"/>
              <a:buChar char="o"/>
            </a:pPr>
            <a:r>
              <a:rPr lang="en-US" sz="1600" i="1" dirty="0">
                <a:effectLst/>
                <a:latin typeface="Times New Roman" panose="02020603050405020304" pitchFamily="18" charset="0"/>
                <a:ea typeface="Times New Roman" panose="02020603050405020304" pitchFamily="18" charset="0"/>
                <a:cs typeface="Miriam" panose="020B0502050101010101" pitchFamily="34" charset="-79"/>
              </a:rPr>
              <a:t>Counter</a:t>
            </a:r>
            <a:r>
              <a:rPr lang="en-US" sz="1600" dirty="0">
                <a:effectLst/>
                <a:latin typeface="Times New Roman" panose="02020603050405020304" pitchFamily="18" charset="0"/>
                <a:ea typeface="Times New Roman" panose="02020603050405020304" pitchFamily="18" charset="0"/>
                <a:cs typeface="Miriam" panose="020B0502050101010101" pitchFamily="34" charset="-79"/>
              </a:rPr>
              <a:t> - counts occurrences (value can only increase)</a:t>
            </a:r>
          </a:p>
          <a:p>
            <a:pPr marL="742950" marR="0" lvl="1" indent="-285750" algn="l" rtl="0">
              <a:spcBef>
                <a:spcPts val="0"/>
              </a:spcBef>
              <a:spcAft>
                <a:spcPts val="600"/>
              </a:spcAft>
              <a:buFont typeface="Courier New" panose="02070309020205020404" pitchFamily="49" charset="0"/>
              <a:buChar char="o"/>
            </a:pPr>
            <a:r>
              <a:rPr lang="en-US" sz="1600" i="1" dirty="0">
                <a:effectLst/>
                <a:latin typeface="Times New Roman" panose="02020603050405020304" pitchFamily="18" charset="0"/>
                <a:ea typeface="Times New Roman" panose="02020603050405020304" pitchFamily="18" charset="0"/>
                <a:cs typeface="Miriam" panose="020B0502050101010101" pitchFamily="34" charset="-79"/>
              </a:rPr>
              <a:t>Gauge</a:t>
            </a:r>
            <a:r>
              <a:rPr lang="en-US" sz="1600" dirty="0">
                <a:effectLst/>
                <a:latin typeface="Times New Roman" panose="02020603050405020304" pitchFamily="18" charset="0"/>
                <a:ea typeface="Times New Roman" panose="02020603050405020304" pitchFamily="18" charset="0"/>
                <a:cs typeface="Miriam" panose="020B0502050101010101" pitchFamily="34" charset="-79"/>
              </a:rPr>
              <a:t> - informs current value (value can be increased/decreased)</a:t>
            </a:r>
          </a:p>
          <a:p>
            <a:pPr marL="742950" marR="0" lvl="1" indent="-285750" algn="l" rtl="0">
              <a:spcBef>
                <a:spcPts val="0"/>
              </a:spcBef>
              <a:spcAft>
                <a:spcPts val="600"/>
              </a:spcAft>
              <a:buFont typeface="Courier New" panose="02070309020205020404" pitchFamily="49" charset="0"/>
              <a:buChar char="o"/>
            </a:pPr>
            <a:r>
              <a:rPr lang="en-US" sz="1600" i="1" dirty="0">
                <a:effectLst/>
                <a:latin typeface="Times New Roman" panose="02020603050405020304" pitchFamily="18" charset="0"/>
                <a:ea typeface="Times New Roman" panose="02020603050405020304" pitchFamily="18" charset="0"/>
                <a:cs typeface="Miriam" panose="020B0502050101010101" pitchFamily="34" charset="-79"/>
              </a:rPr>
              <a:t>Histogram</a:t>
            </a:r>
            <a:r>
              <a:rPr lang="en-US" sz="1600" dirty="0">
                <a:effectLst/>
                <a:latin typeface="Times New Roman" panose="02020603050405020304" pitchFamily="18" charset="0"/>
                <a:ea typeface="Times New Roman" panose="02020603050405020304" pitchFamily="18" charset="0"/>
                <a:cs typeface="Miriam" panose="020B0502050101010101" pitchFamily="34" charset="-79"/>
              </a:rPr>
              <a:t> - Measures the frequency of values occurrences within a range by range-buckets</a:t>
            </a:r>
          </a:p>
          <a:p>
            <a:pPr marL="742950" marR="0" lvl="1" indent="-285750" algn="l" rtl="0">
              <a:spcBef>
                <a:spcPts val="0"/>
              </a:spcBef>
              <a:spcAft>
                <a:spcPts val="600"/>
              </a:spcAft>
              <a:buFont typeface="Courier New" panose="02070309020205020404" pitchFamily="49" charset="0"/>
              <a:buChar char="o"/>
            </a:pPr>
            <a:r>
              <a:rPr lang="en-US" sz="1600" i="1" dirty="0">
                <a:effectLst/>
                <a:latin typeface="Times New Roman" panose="02020603050405020304" pitchFamily="18" charset="0"/>
                <a:ea typeface="Times New Roman" panose="02020603050405020304" pitchFamily="18" charset="0"/>
                <a:cs typeface="Miriam" panose="020B0502050101010101" pitchFamily="34" charset="-79"/>
              </a:rPr>
              <a:t>Summary</a:t>
            </a:r>
            <a:r>
              <a:rPr lang="en-US" sz="1600" dirty="0">
                <a:effectLst/>
                <a:latin typeface="Times New Roman" panose="02020603050405020304" pitchFamily="18" charset="0"/>
                <a:ea typeface="Times New Roman" panose="02020603050405020304" pitchFamily="18" charset="0"/>
                <a:cs typeface="Miriam" panose="020B0502050101010101" pitchFamily="34" charset="-79"/>
              </a:rPr>
              <a:t> - Captures individual observations from an event and summarizes them into several related metrics:</a:t>
            </a:r>
          </a:p>
          <a:p>
            <a:pPr marL="1143000" marR="0" lvl="2" indent="-228600" algn="l" rtl="0">
              <a:spcBef>
                <a:spcPts val="0"/>
              </a:spcBef>
              <a:spcAft>
                <a:spcPts val="600"/>
              </a:spcAft>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cs typeface="Miriam" panose="020B0502050101010101" pitchFamily="34" charset="-79"/>
              </a:rPr>
              <a:t>Sum of all values (aka observations)</a:t>
            </a:r>
          </a:p>
          <a:p>
            <a:pPr marL="1143000" marR="0" lvl="2" indent="-228600" algn="l" rtl="0">
              <a:spcBef>
                <a:spcPts val="0"/>
              </a:spcBef>
              <a:spcAft>
                <a:spcPts val="600"/>
              </a:spcAft>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cs typeface="Miriam" panose="020B0502050101010101" pitchFamily="34" charset="-79"/>
              </a:rPr>
              <a:t>Observation count</a:t>
            </a:r>
          </a:p>
          <a:p>
            <a:pPr marL="1143000" marR="0" lvl="2" indent="-228600" algn="l" rtl="0">
              <a:spcBef>
                <a:spcPts val="0"/>
              </a:spcBef>
              <a:spcAft>
                <a:spcPts val="600"/>
              </a:spcAft>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cs typeface="Miriam" panose="020B0502050101010101" pitchFamily="34" charset="-79"/>
              </a:rPr>
              <a:t>List of quantiles to compute (e.g. 0.1, 0.5 (median), 0.75, 0.95)</a:t>
            </a:r>
          </a:p>
          <a:p>
            <a:pPr algn="l" rtl="0"/>
            <a:endParaRPr lang="en-US" dirty="0"/>
          </a:p>
        </p:txBody>
      </p:sp>
      <p:sp>
        <p:nvSpPr>
          <p:cNvPr id="5" name="Content Placeholder 4">
            <a:extLst>
              <a:ext uri="{FF2B5EF4-FFF2-40B4-BE49-F238E27FC236}">
                <a16:creationId xmlns:a16="http://schemas.microsoft.com/office/drawing/2014/main" id="{DD595FAE-FEF5-4E59-9816-EB5433EBF0D5}"/>
              </a:ext>
            </a:extLst>
          </p:cNvPr>
          <p:cNvSpPr>
            <a:spLocks noGrp="1"/>
          </p:cNvSpPr>
          <p:nvPr>
            <p:ph sz="half" idx="2"/>
          </p:nvPr>
        </p:nvSpPr>
        <p:spPr>
          <a:xfrm>
            <a:off x="447675" y="4171950"/>
            <a:ext cx="11487149" cy="2005013"/>
          </a:xfrm>
        </p:spPr>
        <p:txBody>
          <a:bodyPr>
            <a:normAutofit/>
          </a:bodyPr>
          <a:lstStyle/>
          <a:p>
            <a:pPr marL="0" marR="0" algn="l" rtl="0">
              <a:spcBef>
                <a:spcPts val="0"/>
              </a:spcBef>
              <a:spcAft>
                <a:spcPts val="600"/>
              </a:spcAft>
            </a:pP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 </a:t>
            </a:r>
            <a:r>
              <a:rPr lang="en-US" sz="1800" b="1"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HELP</a:t>
            </a: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 </a:t>
            </a:r>
            <a:r>
              <a:rPr lang="en-US" sz="1800" b="1" dirty="0" err="1">
                <a:effectLst/>
                <a:latin typeface="Courier New" panose="02070309020205020404" pitchFamily="49" charset="0"/>
                <a:ea typeface="Times New Roman" panose="02020603050405020304" pitchFamily="18" charset="0"/>
                <a:cs typeface="Miriam" panose="020B0502050101010101" pitchFamily="34" charset="-79"/>
              </a:rPr>
              <a:t>http_requests_total</a:t>
            </a:r>
            <a:r>
              <a:rPr lang="en-US" sz="1800" dirty="0">
                <a:effectLst/>
                <a:latin typeface="Courier New" panose="02070309020205020404" pitchFamily="49" charset="0"/>
                <a:ea typeface="Times New Roman" panose="02020603050405020304" pitchFamily="18" charset="0"/>
                <a:cs typeface="Miriam" panose="020B0502050101010101" pitchFamily="34" charset="-79"/>
              </a:rPr>
              <a:t> </a:t>
            </a: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The total number of HTTP requests.</a:t>
            </a:r>
            <a:endParaRPr lang="en-US" sz="1800" dirty="0">
              <a:effectLst/>
              <a:latin typeface="Times New Roman" panose="02020603050405020304" pitchFamily="18" charset="0"/>
              <a:ea typeface="Times New Roman" panose="02020603050405020304" pitchFamily="18" charset="0"/>
              <a:cs typeface="Miriam" panose="020B0502050101010101" pitchFamily="34" charset="-79"/>
            </a:endParaRPr>
          </a:p>
          <a:p>
            <a:pPr marL="0" marR="0" algn="l" rtl="0">
              <a:spcBef>
                <a:spcPts val="0"/>
              </a:spcBef>
              <a:spcAft>
                <a:spcPts val="600"/>
              </a:spcAft>
            </a:pP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 </a:t>
            </a:r>
            <a:r>
              <a:rPr lang="en-US" sz="1800" b="1"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TYPE</a:t>
            </a: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 </a:t>
            </a:r>
            <a:r>
              <a:rPr lang="en-US" sz="1800" b="1" dirty="0" err="1">
                <a:effectLst/>
                <a:latin typeface="Courier New" panose="02070309020205020404" pitchFamily="49" charset="0"/>
                <a:ea typeface="Times New Roman" panose="02020603050405020304" pitchFamily="18" charset="0"/>
                <a:cs typeface="Miriam" panose="020B0502050101010101" pitchFamily="34" charset="-79"/>
              </a:rPr>
              <a:t>http_requests_total</a:t>
            </a:r>
            <a:r>
              <a:rPr lang="en-US" sz="1800" dirty="0">
                <a:effectLst/>
                <a:latin typeface="Courier New" panose="02070309020205020404" pitchFamily="49" charset="0"/>
                <a:ea typeface="Times New Roman" panose="02020603050405020304" pitchFamily="18" charset="0"/>
                <a:cs typeface="Miriam" panose="020B0502050101010101" pitchFamily="34" charset="-79"/>
              </a:rPr>
              <a:t> </a:t>
            </a:r>
            <a:r>
              <a:rPr lang="en-US" sz="1800" b="1"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counter</a:t>
            </a:r>
            <a:endParaRPr lang="en-US" sz="1800" dirty="0">
              <a:effectLst/>
              <a:latin typeface="Times New Roman" panose="02020603050405020304" pitchFamily="18" charset="0"/>
              <a:ea typeface="Times New Roman" panose="02020603050405020304" pitchFamily="18" charset="0"/>
              <a:cs typeface="Miriam" panose="020B0502050101010101" pitchFamily="34" charset="-79"/>
            </a:endParaRPr>
          </a:p>
          <a:p>
            <a:pPr marL="0" marR="0" algn="l" rtl="0">
              <a:spcBef>
                <a:spcPts val="0"/>
              </a:spcBef>
              <a:spcAft>
                <a:spcPts val="600"/>
              </a:spcAft>
            </a:pP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 This is a comment</a:t>
            </a:r>
            <a:endParaRPr lang="en-US" sz="1800" dirty="0">
              <a:effectLst/>
              <a:latin typeface="Times New Roman" panose="02020603050405020304" pitchFamily="18" charset="0"/>
              <a:ea typeface="Times New Roman" panose="02020603050405020304" pitchFamily="18" charset="0"/>
              <a:cs typeface="Miriam" panose="020B0502050101010101" pitchFamily="34" charset="-79"/>
            </a:endParaRPr>
          </a:p>
          <a:p>
            <a:pPr marL="0" marR="0" algn="l" rtl="0">
              <a:spcBef>
                <a:spcPts val="0"/>
              </a:spcBef>
              <a:spcAft>
                <a:spcPts val="600"/>
              </a:spcAft>
            </a:pPr>
            <a:r>
              <a:rPr lang="en-US" sz="1800" b="1" dirty="0" err="1">
                <a:effectLst/>
                <a:latin typeface="Courier New" panose="02070309020205020404" pitchFamily="49" charset="0"/>
                <a:ea typeface="Times New Roman" panose="02020603050405020304" pitchFamily="18" charset="0"/>
                <a:cs typeface="Miriam" panose="020B0502050101010101" pitchFamily="34" charset="-79"/>
              </a:rPr>
              <a:t>http_requests_total</a:t>
            </a: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{method="</a:t>
            </a:r>
            <a:r>
              <a:rPr lang="en-US" sz="1800" dirty="0" err="1">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post",code</a:t>
            </a: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="200"} 1027 1395066363000</a:t>
            </a:r>
            <a:endParaRPr lang="en-US" sz="1800" dirty="0">
              <a:effectLst/>
              <a:latin typeface="Times New Roman" panose="02020603050405020304" pitchFamily="18" charset="0"/>
              <a:ea typeface="Times New Roman" panose="02020603050405020304" pitchFamily="18" charset="0"/>
              <a:cs typeface="Miriam" panose="020B0502050101010101" pitchFamily="34" charset="-79"/>
            </a:endParaRPr>
          </a:p>
          <a:p>
            <a:pPr marL="0" marR="0" algn="l" rtl="0">
              <a:spcBef>
                <a:spcPts val="0"/>
              </a:spcBef>
              <a:spcAft>
                <a:spcPts val="600"/>
              </a:spcAft>
            </a:pPr>
            <a:r>
              <a:rPr lang="en-US" sz="1800" b="1" dirty="0" err="1">
                <a:effectLst/>
                <a:latin typeface="Courier New" panose="02070309020205020404" pitchFamily="49" charset="0"/>
                <a:ea typeface="Times New Roman" panose="02020603050405020304" pitchFamily="18" charset="0"/>
                <a:cs typeface="Miriam" panose="020B0502050101010101" pitchFamily="34" charset="-79"/>
              </a:rPr>
              <a:t>http_requests_total</a:t>
            </a: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{method="</a:t>
            </a:r>
            <a:r>
              <a:rPr lang="en-US" sz="1800" dirty="0" err="1">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post",code</a:t>
            </a:r>
            <a:r>
              <a:rPr lang="en-US" sz="1800" dirty="0">
                <a:solidFill>
                  <a:srgbClr val="0070C0"/>
                </a:solidFill>
                <a:effectLst/>
                <a:latin typeface="Courier New" panose="02070309020205020404" pitchFamily="49" charset="0"/>
                <a:ea typeface="Times New Roman" panose="02020603050405020304" pitchFamily="18" charset="0"/>
                <a:cs typeface="Miriam" panose="020B0502050101010101" pitchFamily="34" charset="-79"/>
              </a:rPr>
              <a:t>="400"}    3 1395066363000</a:t>
            </a:r>
            <a:endParaRPr lang="en-US" sz="1800" dirty="0">
              <a:effectLst/>
              <a:latin typeface="Times New Roman" panose="02020603050405020304" pitchFamily="18" charset="0"/>
              <a:ea typeface="Times New Roman" panose="02020603050405020304" pitchFamily="18" charset="0"/>
              <a:cs typeface="Miriam" panose="020B0502050101010101" pitchFamily="34" charset="-79"/>
            </a:endParaRPr>
          </a:p>
          <a:p>
            <a:pPr algn="l" rtl="0"/>
            <a:endParaRPr lang="en-US" dirty="0"/>
          </a:p>
        </p:txBody>
      </p:sp>
    </p:spTree>
    <p:extLst>
      <p:ext uri="{BB962C8B-B14F-4D97-AF65-F5344CB8AC3E}">
        <p14:creationId xmlns:p14="http://schemas.microsoft.com/office/powerpoint/2010/main" val="849560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F2C471E-EE35-4A72-8942-76718370965E}"/>
              </a:ext>
            </a:extLst>
          </p:cNvPr>
          <p:cNvSpPr>
            <a:spLocks noGrp="1"/>
          </p:cNvSpPr>
          <p:nvPr>
            <p:ph type="body" sz="quarter" idx="10"/>
          </p:nvPr>
        </p:nvSpPr>
        <p:spPr/>
        <p:txBody>
          <a:bodyPr/>
          <a:lstStyle/>
          <a:p>
            <a:endParaRPr lang="en-US" dirty="0"/>
          </a:p>
        </p:txBody>
      </p:sp>
      <p:pic>
        <p:nvPicPr>
          <p:cNvPr id="7" name="Picture 6">
            <a:extLst>
              <a:ext uri="{FF2B5EF4-FFF2-40B4-BE49-F238E27FC236}">
                <a16:creationId xmlns:a16="http://schemas.microsoft.com/office/drawing/2014/main" id="{7964576A-C5FB-634A-9526-017F8C8E8D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9879" y="92563"/>
            <a:ext cx="6685046" cy="5949474"/>
          </a:xfrm>
          <a:prstGeom prst="rect">
            <a:avLst/>
          </a:prstGeom>
        </p:spPr>
      </p:pic>
    </p:spTree>
    <p:extLst>
      <p:ext uri="{BB962C8B-B14F-4D97-AF65-F5344CB8AC3E}">
        <p14:creationId xmlns:p14="http://schemas.microsoft.com/office/powerpoint/2010/main" val="2070450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719AB3-500B-45EE-9D21-BA6E1D0363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1570" y="0"/>
            <a:ext cx="5808108" cy="6124575"/>
          </a:xfrm>
          <a:prstGeom prst="rect">
            <a:avLst/>
          </a:prstGeom>
        </p:spPr>
      </p:pic>
      <p:sp>
        <p:nvSpPr>
          <p:cNvPr id="7" name="Text Placeholder 6">
            <a:extLst>
              <a:ext uri="{FF2B5EF4-FFF2-40B4-BE49-F238E27FC236}">
                <a16:creationId xmlns:a16="http://schemas.microsoft.com/office/drawing/2014/main" id="{59F77082-AE6C-40FF-A947-8965BE28943E}"/>
              </a:ext>
            </a:extLst>
          </p:cNvPr>
          <p:cNvSpPr>
            <a:spLocks noGrp="1"/>
          </p:cNvSpPr>
          <p:nvPr>
            <p:ph type="body" sz="quarter" idx="13"/>
          </p:nvPr>
        </p:nvSpPr>
        <p:spPr>
          <a:xfrm>
            <a:off x="5838826" y="180975"/>
            <a:ext cx="6065282" cy="5515818"/>
          </a:xfrm>
        </p:spPr>
        <p:txBody>
          <a:bodyPr/>
          <a:lstStyle/>
          <a:p>
            <a:pPr marL="0" indent="0" algn="l" fontAlgn="base">
              <a:buNone/>
            </a:pPr>
            <a:r>
              <a:rPr lang="en-US" sz="1800" i="0" dirty="0">
                <a:solidFill>
                  <a:srgbClr val="293655"/>
                </a:solidFill>
                <a:effectLst/>
                <a:latin typeface="Barlow" panose="00000500000000000000" pitchFamily="2" charset="0"/>
              </a:rPr>
              <a:t>Istio is an open source service mesh that layers transparently onto existing distributed applications. Istio’s powerful features provide a uniform and more efficient way to secure, connect, and monitor services. Istio is the path to load balancing, service-to-service authentication, and monitoring – with few or no service code changes. Its powerful control plane brings vital features, including:</a:t>
            </a:r>
          </a:p>
          <a:p>
            <a:pPr algn="l" fontAlgn="base">
              <a:buFont typeface="Arial" panose="020B0604020202020204" pitchFamily="34" charset="0"/>
              <a:buChar char="•"/>
            </a:pPr>
            <a:r>
              <a:rPr lang="en-US" sz="1800" i="0" dirty="0">
                <a:solidFill>
                  <a:srgbClr val="293655"/>
                </a:solidFill>
                <a:effectLst/>
                <a:latin typeface="inherit"/>
              </a:rPr>
              <a:t>Secure service-to-service communication in a cluster with TLS encryption, strong identity-based authentication and authorization</a:t>
            </a:r>
          </a:p>
          <a:p>
            <a:pPr algn="l" fontAlgn="base">
              <a:buFont typeface="Arial" panose="020B0604020202020204" pitchFamily="34" charset="0"/>
              <a:buChar char="•"/>
            </a:pPr>
            <a:r>
              <a:rPr lang="en-US" sz="1800" i="0" dirty="0">
                <a:solidFill>
                  <a:srgbClr val="293655"/>
                </a:solidFill>
                <a:effectLst/>
                <a:latin typeface="inherit"/>
              </a:rPr>
              <a:t>Automatic load balancing for HTTP, </a:t>
            </a:r>
            <a:r>
              <a:rPr lang="en-US" sz="1800" i="0" dirty="0" err="1">
                <a:solidFill>
                  <a:srgbClr val="293655"/>
                </a:solidFill>
                <a:effectLst/>
                <a:latin typeface="inherit"/>
              </a:rPr>
              <a:t>gRPC</a:t>
            </a:r>
            <a:r>
              <a:rPr lang="en-US" sz="1800" i="0" dirty="0">
                <a:solidFill>
                  <a:srgbClr val="293655"/>
                </a:solidFill>
                <a:effectLst/>
                <a:latin typeface="inherit"/>
              </a:rPr>
              <a:t>, WebSocket, and TCP traffic</a:t>
            </a:r>
          </a:p>
          <a:p>
            <a:pPr algn="l" fontAlgn="base">
              <a:buFont typeface="Arial" panose="020B0604020202020204" pitchFamily="34" charset="0"/>
              <a:buChar char="•"/>
            </a:pPr>
            <a:r>
              <a:rPr lang="en-US" sz="1800" i="0" dirty="0">
                <a:solidFill>
                  <a:srgbClr val="293655"/>
                </a:solidFill>
                <a:effectLst/>
                <a:latin typeface="inherit"/>
              </a:rPr>
              <a:t>Fine-grained control of traffic behavior with rich routing rules, retries, failovers, and fault injection</a:t>
            </a:r>
          </a:p>
          <a:p>
            <a:pPr algn="l" fontAlgn="base">
              <a:buFont typeface="Arial" panose="020B0604020202020204" pitchFamily="34" charset="0"/>
              <a:buChar char="•"/>
            </a:pPr>
            <a:r>
              <a:rPr lang="en-US" sz="1800" i="0" dirty="0">
                <a:solidFill>
                  <a:srgbClr val="293655"/>
                </a:solidFill>
                <a:effectLst/>
                <a:latin typeface="inherit"/>
              </a:rPr>
              <a:t>A pluggable policy layer and configuration API supporting access controls, rate limits and quotas</a:t>
            </a:r>
          </a:p>
          <a:p>
            <a:pPr algn="l" fontAlgn="base">
              <a:buFont typeface="Arial" panose="020B0604020202020204" pitchFamily="34" charset="0"/>
              <a:buChar char="•"/>
            </a:pPr>
            <a:r>
              <a:rPr lang="en-US" sz="1800" i="0" dirty="0">
                <a:solidFill>
                  <a:srgbClr val="293655"/>
                </a:solidFill>
                <a:effectLst/>
                <a:latin typeface="inherit"/>
              </a:rPr>
              <a:t>Automatic metrics, logs, and traces for all traffic within a cluster, including cluster ingress and egress</a:t>
            </a:r>
          </a:p>
          <a:p>
            <a:endParaRPr lang="en-US" sz="1600" dirty="0"/>
          </a:p>
        </p:txBody>
      </p:sp>
    </p:spTree>
    <p:extLst>
      <p:ext uri="{BB962C8B-B14F-4D97-AF65-F5344CB8AC3E}">
        <p14:creationId xmlns:p14="http://schemas.microsoft.com/office/powerpoint/2010/main" val="2141136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82B42-8991-4060-9D59-DF220823067E}"/>
              </a:ext>
            </a:extLst>
          </p:cNvPr>
          <p:cNvSpPr>
            <a:spLocks noGrp="1"/>
          </p:cNvSpPr>
          <p:nvPr>
            <p:ph type="body" sz="quarter" idx="13"/>
          </p:nvPr>
        </p:nvSpPr>
        <p:spPr>
          <a:xfrm>
            <a:off x="409659" y="2190750"/>
            <a:ext cx="11182738" cy="3809999"/>
          </a:xfrm>
        </p:spPr>
        <p:txBody>
          <a:bodyPr/>
          <a:lstStyle/>
          <a:p>
            <a:r>
              <a:rPr lang="en-US" sz="1800" dirty="0">
                <a:latin typeface="Arial" panose="020B0604020202020204" pitchFamily="34" charset="0"/>
                <a:cs typeface="Arial" panose="020B0604020202020204" pitchFamily="34" charset="0"/>
              </a:rPr>
              <a:t>Istio is able to apply security policies because it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communicates through a proxy sidecar - Envoy</a:t>
            </a:r>
          </a:p>
          <a:p>
            <a:r>
              <a:rPr lang="en-US" sz="1800" dirty="0">
                <a:latin typeface="Arial" panose="020B0604020202020204" pitchFamily="34" charset="0"/>
                <a:cs typeface="Arial" panose="020B0604020202020204" pitchFamily="34" charset="0"/>
              </a:rPr>
              <a:t>In Kubernetes the Envoy proxy is injected into your deployment spec and runs as another container</a:t>
            </a:r>
          </a:p>
          <a:p>
            <a:pPr marL="171450" indent="-171450">
              <a:buFont typeface="Arial" panose="020B0604020202020204" pitchFamily="34" charset="0"/>
              <a:buChar char="•"/>
            </a:pPr>
            <a:r>
              <a:rPr lang="en-US" sz="1800" dirty="0">
                <a:latin typeface="Arial" panose="020B0604020202020204" pitchFamily="34" charset="0"/>
                <a:cs typeface="Arial" panose="020B0604020202020204" pitchFamily="34" charset="0"/>
              </a:rPr>
              <a:t>As soon as your deployment is scheduled, an iptables rule is created on the host and forever-more all traffic destined for your service is redirected to the Envoy proxy</a:t>
            </a:r>
          </a:p>
          <a:p>
            <a:pPr marL="171450" indent="-171450">
              <a:buFont typeface="Arial" panose="020B0604020202020204" pitchFamily="34" charset="0"/>
              <a:buChar char="•"/>
            </a:pPr>
            <a:r>
              <a:rPr lang="en-US" sz="1800" dirty="0">
                <a:latin typeface="Arial" panose="020B0604020202020204" pitchFamily="34" charset="0"/>
                <a:cs typeface="Arial" panose="020B0604020202020204" pitchFamily="34" charset="0"/>
              </a:rPr>
              <a:t>An </a:t>
            </a:r>
            <a:r>
              <a:rPr lang="en-US" sz="1800" dirty="0" err="1">
                <a:latin typeface="Arial" panose="020B0604020202020204" pitchFamily="34" charset="0"/>
                <a:cs typeface="Arial" panose="020B0604020202020204" pitchFamily="34" charset="0"/>
              </a:rPr>
              <a:t>istio</a:t>
            </a:r>
            <a:r>
              <a:rPr lang="en-US" sz="1800" dirty="0">
                <a:latin typeface="Arial" panose="020B0604020202020204" pitchFamily="34" charset="0"/>
                <a:cs typeface="Arial" panose="020B0604020202020204" pitchFamily="34" charset="0"/>
              </a:rPr>
              <a:t> client library can be used to munge an existing k8s deployment spec before creation or you can deploy the Istio Sidecar-Injector as a Kubernetes mutating </a:t>
            </a:r>
            <a:r>
              <a:rPr lang="en-US" sz="1800" dirty="0" err="1">
                <a:latin typeface="Arial" panose="020B0604020202020204" pitchFamily="34" charset="0"/>
                <a:cs typeface="Arial" panose="020B0604020202020204" pitchFamily="34" charset="0"/>
              </a:rPr>
              <a:t>webhoook</a:t>
            </a:r>
            <a:endParaRPr lang="en-US" sz="1800" dirty="0">
              <a:latin typeface="Arial" panose="020B0604020202020204" pitchFamily="34" charset="0"/>
              <a:cs typeface="Arial" panose="020B0604020202020204" pitchFamily="34" charset="0"/>
            </a:endParaRPr>
          </a:p>
          <a:p>
            <a:pPr marL="628650" lvl="1" indent="-171450" algn="l" rtl="0">
              <a:buFont typeface="Arial" panose="020B0604020202020204" pitchFamily="34" charset="0"/>
              <a:buChar char="•"/>
            </a:pPr>
            <a:r>
              <a:rPr lang="en-US" sz="1800" dirty="0">
                <a:latin typeface="Arial" panose="020B0604020202020204" pitchFamily="34" charset="0"/>
                <a:cs typeface="Arial" panose="020B0604020202020204" pitchFamily="34" charset="0"/>
              </a:rPr>
              <a:t>The mutating webhook is configured to watch a given namespace and automatically inject the Envoy proxy at deployment time</a:t>
            </a:r>
          </a:p>
          <a:p>
            <a:endParaRPr lang="en-US" sz="18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EB1D1DE6-1366-48ED-A096-6B4AD2B3D999}"/>
              </a:ext>
            </a:extLst>
          </p:cNvPr>
          <p:cNvSpPr>
            <a:spLocks noGrp="1"/>
          </p:cNvSpPr>
          <p:nvPr>
            <p:ph type="title"/>
          </p:nvPr>
        </p:nvSpPr>
        <p:spPr>
          <a:xfrm>
            <a:off x="409658" y="389695"/>
            <a:ext cx="10826823" cy="526474"/>
          </a:xfrm>
        </p:spPr>
        <p:txBody>
          <a:bodyPr/>
          <a:lstStyle/>
          <a:p>
            <a:r>
              <a:rPr lang="en-US" dirty="0"/>
              <a:t>Envoy</a:t>
            </a:r>
          </a:p>
        </p:txBody>
      </p:sp>
      <p:pic>
        <p:nvPicPr>
          <p:cNvPr id="4" name="Picture 3">
            <a:extLst>
              <a:ext uri="{FF2B5EF4-FFF2-40B4-BE49-F238E27FC236}">
                <a16:creationId xmlns:a16="http://schemas.microsoft.com/office/drawing/2014/main" id="{AA9FAD37-CB29-264D-A7F3-D4056E73BE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86550" y="121822"/>
            <a:ext cx="4777041" cy="2691067"/>
          </a:xfrm>
          <a:prstGeom prst="rect">
            <a:avLst/>
          </a:prstGeom>
        </p:spPr>
      </p:pic>
    </p:spTree>
    <p:extLst>
      <p:ext uri="{BB962C8B-B14F-4D97-AF65-F5344CB8AC3E}">
        <p14:creationId xmlns:p14="http://schemas.microsoft.com/office/powerpoint/2010/main" val="1769614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20A17-69AC-4462-9219-BF54FD3E797F}"/>
              </a:ext>
            </a:extLst>
          </p:cNvPr>
          <p:cNvSpPr>
            <a:spLocks noGrp="1"/>
          </p:cNvSpPr>
          <p:nvPr>
            <p:ph type="title"/>
          </p:nvPr>
        </p:nvSpPr>
        <p:spPr>
          <a:xfrm>
            <a:off x="419183" y="295159"/>
            <a:ext cx="10826823" cy="526474"/>
          </a:xfrm>
        </p:spPr>
        <p:txBody>
          <a:bodyPr/>
          <a:lstStyle/>
          <a:p>
            <a:r>
              <a:rPr lang="en-US" dirty="0"/>
              <a:t>Istio Control Plane</a:t>
            </a:r>
          </a:p>
        </p:txBody>
      </p:sp>
      <p:sp>
        <p:nvSpPr>
          <p:cNvPr id="4" name="Rounded Rectangle 10">
            <a:extLst>
              <a:ext uri="{FF2B5EF4-FFF2-40B4-BE49-F238E27FC236}">
                <a16:creationId xmlns:a16="http://schemas.microsoft.com/office/drawing/2014/main" id="{751D2617-9025-4E0D-81B6-78179E589FED}"/>
              </a:ext>
            </a:extLst>
          </p:cNvPr>
          <p:cNvSpPr/>
          <p:nvPr/>
        </p:nvSpPr>
        <p:spPr bwMode="auto">
          <a:xfrm>
            <a:off x="1676400" y="4219575"/>
            <a:ext cx="9067800" cy="1600200"/>
          </a:xfrm>
          <a:prstGeom prst="roundRect">
            <a:avLst/>
          </a:prstGeom>
          <a:solidFill>
            <a:schemeClr val="bg1">
              <a:lumMod val="95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HelvNeue Light for IBM" pitchFamily="34" charset="0"/>
              </a:rPr>
              <a:t>Istio</a:t>
            </a:r>
            <a:r>
              <a:rPr kumimoji="0" lang="en-US" sz="2000" b="1" i="0" u="none" strike="noStrike" cap="none" normalizeH="0" baseline="0" dirty="0">
                <a:ln>
                  <a:noFill/>
                </a:ln>
                <a:solidFill>
                  <a:schemeClr val="tx1"/>
                </a:solidFill>
                <a:effectLst/>
                <a:latin typeface="HelvNeue Light for IBM" pitchFamily="34" charset="0"/>
              </a:rPr>
              <a:t> Control Plane</a:t>
            </a:r>
          </a:p>
        </p:txBody>
      </p:sp>
      <p:sp>
        <p:nvSpPr>
          <p:cNvPr id="5" name="Rounded Rectangle 7">
            <a:extLst>
              <a:ext uri="{FF2B5EF4-FFF2-40B4-BE49-F238E27FC236}">
                <a16:creationId xmlns:a16="http://schemas.microsoft.com/office/drawing/2014/main" id="{333EEE52-507F-48A2-9729-F6808A15E0E4}"/>
              </a:ext>
            </a:extLst>
          </p:cNvPr>
          <p:cNvSpPr/>
          <p:nvPr/>
        </p:nvSpPr>
        <p:spPr bwMode="auto">
          <a:xfrm>
            <a:off x="7788792" y="4524375"/>
            <a:ext cx="2820192" cy="838200"/>
          </a:xfrm>
          <a:prstGeom prst="roundRect">
            <a:avLst/>
          </a:prstGeom>
          <a:solidFill>
            <a:schemeClr val="accent3">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HelvNeue Light for IBM" pitchFamily="34" charset="0"/>
              </a:rPr>
              <a:t>Istio</a:t>
            </a:r>
            <a:r>
              <a:rPr kumimoji="0" lang="en-US" sz="2400" b="1" i="0" u="none" strike="noStrike" cap="none" normalizeH="0" baseline="0" dirty="0">
                <a:ln>
                  <a:noFill/>
                </a:ln>
                <a:solidFill>
                  <a:schemeClr val="tx1"/>
                </a:solidFill>
                <a:effectLst/>
                <a:latin typeface="HelvNeue Light for IBM" pitchFamily="34" charset="0"/>
              </a:rPr>
              <a:t> Certificate Authority</a:t>
            </a:r>
          </a:p>
        </p:txBody>
      </p:sp>
      <p:sp>
        <p:nvSpPr>
          <p:cNvPr id="6" name="Rounded Rectangle 8">
            <a:extLst>
              <a:ext uri="{FF2B5EF4-FFF2-40B4-BE49-F238E27FC236}">
                <a16:creationId xmlns:a16="http://schemas.microsoft.com/office/drawing/2014/main" id="{32E11A38-3051-4101-B256-705C18EEBEDE}"/>
              </a:ext>
            </a:extLst>
          </p:cNvPr>
          <p:cNvSpPr/>
          <p:nvPr/>
        </p:nvSpPr>
        <p:spPr bwMode="auto">
          <a:xfrm>
            <a:off x="1812408" y="4524375"/>
            <a:ext cx="2820192" cy="838200"/>
          </a:xfrm>
          <a:prstGeom prst="roundRect">
            <a:avLst/>
          </a:prstGeom>
          <a:solidFill>
            <a:schemeClr val="tx2">
              <a:lumMod val="10000"/>
              <a:lumOff val="9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Pilot</a:t>
            </a:r>
          </a:p>
        </p:txBody>
      </p:sp>
      <p:sp>
        <p:nvSpPr>
          <p:cNvPr id="7" name="Rounded Rectangle 9">
            <a:extLst>
              <a:ext uri="{FF2B5EF4-FFF2-40B4-BE49-F238E27FC236}">
                <a16:creationId xmlns:a16="http://schemas.microsoft.com/office/drawing/2014/main" id="{B1731640-939D-47F2-A42C-E90D5176B8A1}"/>
              </a:ext>
            </a:extLst>
          </p:cNvPr>
          <p:cNvSpPr/>
          <p:nvPr/>
        </p:nvSpPr>
        <p:spPr bwMode="auto">
          <a:xfrm>
            <a:off x="4800600" y="4524375"/>
            <a:ext cx="2820192" cy="838200"/>
          </a:xfrm>
          <a:prstGeom prst="roundRect">
            <a:avLst/>
          </a:prstGeom>
          <a:solidFill>
            <a:schemeClr val="accent6">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Mixer</a:t>
            </a:r>
          </a:p>
        </p:txBody>
      </p:sp>
      <p:sp>
        <p:nvSpPr>
          <p:cNvPr id="8" name="Rounded Rectangle 11">
            <a:extLst>
              <a:ext uri="{FF2B5EF4-FFF2-40B4-BE49-F238E27FC236}">
                <a16:creationId xmlns:a16="http://schemas.microsoft.com/office/drawing/2014/main" id="{AE69C771-A5B2-44D4-841E-5AEC89BF1D8D}"/>
              </a:ext>
            </a:extLst>
          </p:cNvPr>
          <p:cNvSpPr/>
          <p:nvPr/>
        </p:nvSpPr>
        <p:spPr bwMode="auto">
          <a:xfrm>
            <a:off x="923544" y="982338"/>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none" strike="noStrike" cap="none" normalizeH="0" baseline="0" dirty="0">
              <a:ln>
                <a:noFill/>
              </a:ln>
              <a:solidFill>
                <a:schemeClr val="tx1"/>
              </a:solidFill>
              <a:effectLst/>
              <a:latin typeface="HelvNeue Light for IBM" pitchFamily="34" charset="0"/>
            </a:endParaRPr>
          </a:p>
        </p:txBody>
      </p:sp>
      <p:sp>
        <p:nvSpPr>
          <p:cNvPr id="9" name="Rounded Rectangle 12">
            <a:extLst>
              <a:ext uri="{FF2B5EF4-FFF2-40B4-BE49-F238E27FC236}">
                <a16:creationId xmlns:a16="http://schemas.microsoft.com/office/drawing/2014/main" id="{5BE077D5-0A80-4F97-963B-55FA6117FEBC}"/>
              </a:ext>
            </a:extLst>
          </p:cNvPr>
          <p:cNvSpPr/>
          <p:nvPr/>
        </p:nvSpPr>
        <p:spPr bwMode="auto">
          <a:xfrm>
            <a:off x="1278660" y="1546769"/>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1</a:t>
            </a:r>
          </a:p>
        </p:txBody>
      </p:sp>
      <p:sp>
        <p:nvSpPr>
          <p:cNvPr id="10" name="Rounded Rectangle 13">
            <a:extLst>
              <a:ext uri="{FF2B5EF4-FFF2-40B4-BE49-F238E27FC236}">
                <a16:creationId xmlns:a16="http://schemas.microsoft.com/office/drawing/2014/main" id="{3DD37A26-C5DB-484A-9561-9D706C1041B1}"/>
              </a:ext>
            </a:extLst>
          </p:cNvPr>
          <p:cNvSpPr/>
          <p:nvPr/>
        </p:nvSpPr>
        <p:spPr bwMode="auto">
          <a:xfrm>
            <a:off x="9372600" y="982339"/>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none" strike="noStrike" cap="none" normalizeH="0" baseline="0" dirty="0">
              <a:ln>
                <a:noFill/>
              </a:ln>
              <a:solidFill>
                <a:schemeClr val="tx1"/>
              </a:solidFill>
              <a:effectLst/>
              <a:latin typeface="HelvNeue Light for IBM" pitchFamily="34" charset="0"/>
            </a:endParaRPr>
          </a:p>
        </p:txBody>
      </p:sp>
      <p:sp>
        <p:nvSpPr>
          <p:cNvPr id="11" name="Rounded Rectangle 14">
            <a:extLst>
              <a:ext uri="{FF2B5EF4-FFF2-40B4-BE49-F238E27FC236}">
                <a16:creationId xmlns:a16="http://schemas.microsoft.com/office/drawing/2014/main" id="{5EC177B8-0E31-4705-87A6-DE0C3D2A9038}"/>
              </a:ext>
            </a:extLst>
          </p:cNvPr>
          <p:cNvSpPr/>
          <p:nvPr/>
        </p:nvSpPr>
        <p:spPr bwMode="auto">
          <a:xfrm>
            <a:off x="9727716" y="1546769"/>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2</a:t>
            </a:r>
          </a:p>
        </p:txBody>
      </p:sp>
      <p:sp>
        <p:nvSpPr>
          <p:cNvPr id="12" name="Rounded Rectangle 15">
            <a:extLst>
              <a:ext uri="{FF2B5EF4-FFF2-40B4-BE49-F238E27FC236}">
                <a16:creationId xmlns:a16="http://schemas.microsoft.com/office/drawing/2014/main" id="{F58B9B49-B512-492B-89A5-581DE637367B}"/>
              </a:ext>
            </a:extLst>
          </p:cNvPr>
          <p:cNvSpPr/>
          <p:nvPr/>
        </p:nvSpPr>
        <p:spPr bwMode="auto">
          <a:xfrm>
            <a:off x="1278660" y="2691148"/>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13" name="Rounded Rectangle 16">
            <a:extLst>
              <a:ext uri="{FF2B5EF4-FFF2-40B4-BE49-F238E27FC236}">
                <a16:creationId xmlns:a16="http://schemas.microsoft.com/office/drawing/2014/main" id="{1BE40F49-E6E4-4987-8765-3D68B8816020}"/>
              </a:ext>
            </a:extLst>
          </p:cNvPr>
          <p:cNvSpPr/>
          <p:nvPr/>
        </p:nvSpPr>
        <p:spPr bwMode="auto">
          <a:xfrm>
            <a:off x="9727716" y="2691148"/>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14" name="Straight Arrow Connector 13">
            <a:extLst>
              <a:ext uri="{FF2B5EF4-FFF2-40B4-BE49-F238E27FC236}">
                <a16:creationId xmlns:a16="http://schemas.microsoft.com/office/drawing/2014/main" id="{04F8E4EA-3BF3-4520-9DDE-92600D9C2157}"/>
              </a:ext>
            </a:extLst>
          </p:cNvPr>
          <p:cNvCxnSpPr>
            <a:cxnSpLocks/>
          </p:cNvCxnSpPr>
          <p:nvPr/>
        </p:nvCxnSpPr>
        <p:spPr bwMode="auto">
          <a:xfrm>
            <a:off x="1926360" y="2003969"/>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5" name="Straight Arrow Connector 14">
            <a:extLst>
              <a:ext uri="{FF2B5EF4-FFF2-40B4-BE49-F238E27FC236}">
                <a16:creationId xmlns:a16="http://schemas.microsoft.com/office/drawing/2014/main" id="{02AC7F80-4FBD-49B6-9018-68F9326D4CF6}"/>
              </a:ext>
            </a:extLst>
          </p:cNvPr>
          <p:cNvCxnSpPr>
            <a:cxnSpLocks/>
          </p:cNvCxnSpPr>
          <p:nvPr/>
        </p:nvCxnSpPr>
        <p:spPr bwMode="auto">
          <a:xfrm flipV="1">
            <a:off x="10375416" y="2003969"/>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6" name="Straight Arrow Connector 15">
            <a:extLst>
              <a:ext uri="{FF2B5EF4-FFF2-40B4-BE49-F238E27FC236}">
                <a16:creationId xmlns:a16="http://schemas.microsoft.com/office/drawing/2014/main" id="{25BF724D-C68C-4F42-BADE-D05AF170A34E}"/>
              </a:ext>
            </a:extLst>
          </p:cNvPr>
          <p:cNvCxnSpPr>
            <a:cxnSpLocks/>
          </p:cNvCxnSpPr>
          <p:nvPr/>
        </p:nvCxnSpPr>
        <p:spPr bwMode="auto">
          <a:xfrm>
            <a:off x="2574060" y="2919748"/>
            <a:ext cx="7153656" cy="0"/>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7" name="Straight Arrow Connector 16">
            <a:extLst>
              <a:ext uri="{FF2B5EF4-FFF2-40B4-BE49-F238E27FC236}">
                <a16:creationId xmlns:a16="http://schemas.microsoft.com/office/drawing/2014/main" id="{8C3B73BB-A899-4F20-B9C4-24BBD93A8AC2}"/>
              </a:ext>
            </a:extLst>
          </p:cNvPr>
          <p:cNvCxnSpPr>
            <a:cxnSpLocks/>
            <a:endCxn id="6" idx="0"/>
          </p:cNvCxnSpPr>
          <p:nvPr/>
        </p:nvCxnSpPr>
        <p:spPr bwMode="auto">
          <a:xfrm>
            <a:off x="2743200" y="3990975"/>
            <a:ext cx="479304" cy="533400"/>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cxnSp>
        <p:nvCxnSpPr>
          <p:cNvPr id="18" name="Straight Arrow Connector 17">
            <a:extLst>
              <a:ext uri="{FF2B5EF4-FFF2-40B4-BE49-F238E27FC236}">
                <a16:creationId xmlns:a16="http://schemas.microsoft.com/office/drawing/2014/main" id="{3E697F4E-EE06-446D-9D76-6389612C6013}"/>
              </a:ext>
            </a:extLst>
          </p:cNvPr>
          <p:cNvCxnSpPr>
            <a:cxnSpLocks/>
            <a:endCxn id="6" idx="0"/>
          </p:cNvCxnSpPr>
          <p:nvPr/>
        </p:nvCxnSpPr>
        <p:spPr bwMode="auto">
          <a:xfrm flipH="1">
            <a:off x="3222504" y="3990975"/>
            <a:ext cx="1066800" cy="533400"/>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cxnSp>
        <p:nvCxnSpPr>
          <p:cNvPr id="19" name="Straight Arrow Connector 21">
            <a:extLst>
              <a:ext uri="{FF2B5EF4-FFF2-40B4-BE49-F238E27FC236}">
                <a16:creationId xmlns:a16="http://schemas.microsoft.com/office/drawing/2014/main" id="{7C1F422E-D1B5-448A-817F-268BCF8B57C7}"/>
              </a:ext>
            </a:extLst>
          </p:cNvPr>
          <p:cNvCxnSpPr>
            <a:cxnSpLocks/>
            <a:endCxn id="5" idx="0"/>
          </p:cNvCxnSpPr>
          <p:nvPr/>
        </p:nvCxnSpPr>
        <p:spPr bwMode="auto">
          <a:xfrm flipH="1">
            <a:off x="9198888" y="3990975"/>
            <a:ext cx="846453" cy="533400"/>
          </a:xfrm>
          <a:prstGeom prst="straightConnector1">
            <a:avLst/>
          </a:prstGeom>
          <a:noFill/>
          <a:ln w="38100" cap="flat" cmpd="sng" algn="ctr">
            <a:solidFill>
              <a:schemeClr val="accent3">
                <a:lumMod val="60000"/>
                <a:lumOff val="40000"/>
              </a:schemeClr>
            </a:solidFill>
            <a:prstDash val="solid"/>
            <a:round/>
            <a:headEnd type="stealth" w="lg" len="lg"/>
            <a:tailEnd type="none" w="lg" len="lg"/>
          </a:ln>
          <a:effectLst/>
        </p:spPr>
      </p:cxnSp>
      <p:cxnSp>
        <p:nvCxnSpPr>
          <p:cNvPr id="20" name="Straight Arrow Connector 21">
            <a:extLst>
              <a:ext uri="{FF2B5EF4-FFF2-40B4-BE49-F238E27FC236}">
                <a16:creationId xmlns:a16="http://schemas.microsoft.com/office/drawing/2014/main" id="{4245E053-4AE0-4A6E-84F2-809069B01AA5}"/>
              </a:ext>
            </a:extLst>
          </p:cNvPr>
          <p:cNvCxnSpPr>
            <a:cxnSpLocks/>
            <a:endCxn id="5" idx="0"/>
          </p:cNvCxnSpPr>
          <p:nvPr/>
        </p:nvCxnSpPr>
        <p:spPr bwMode="auto">
          <a:xfrm>
            <a:off x="8229600" y="3990975"/>
            <a:ext cx="969288" cy="533400"/>
          </a:xfrm>
          <a:prstGeom prst="straightConnector1">
            <a:avLst/>
          </a:prstGeom>
          <a:noFill/>
          <a:ln w="38100" cap="flat" cmpd="sng" algn="ctr">
            <a:solidFill>
              <a:schemeClr val="accent3">
                <a:lumMod val="60000"/>
                <a:lumOff val="40000"/>
              </a:schemeClr>
            </a:solidFill>
            <a:prstDash val="solid"/>
            <a:round/>
            <a:headEnd type="stealth" w="lg" len="lg"/>
            <a:tailEnd type="none" w="lg" len="lg"/>
          </a:ln>
          <a:effectLst/>
        </p:spPr>
      </p:cxnSp>
      <p:cxnSp>
        <p:nvCxnSpPr>
          <p:cNvPr id="21" name="Straight Arrow Connector 21">
            <a:extLst>
              <a:ext uri="{FF2B5EF4-FFF2-40B4-BE49-F238E27FC236}">
                <a16:creationId xmlns:a16="http://schemas.microsoft.com/office/drawing/2014/main" id="{ED76903D-C2D1-4A28-86B0-26E632669C6D}"/>
              </a:ext>
            </a:extLst>
          </p:cNvPr>
          <p:cNvCxnSpPr>
            <a:cxnSpLocks/>
            <a:stCxn id="7" idx="0"/>
            <a:endCxn id="12" idx="2"/>
          </p:cNvCxnSpPr>
          <p:nvPr/>
        </p:nvCxnSpPr>
        <p:spPr bwMode="auto">
          <a:xfrm rot="16200000" flipV="1">
            <a:off x="3380515" y="1694194"/>
            <a:ext cx="1376027" cy="4284336"/>
          </a:xfrm>
          <a:prstGeom prst="curvedConnector3">
            <a:avLst>
              <a:gd name="adj1" fmla="val 50000"/>
            </a:avLst>
          </a:prstGeom>
          <a:noFill/>
          <a:ln w="38100" cap="flat" cmpd="sng" algn="ctr">
            <a:solidFill>
              <a:schemeClr val="accent6">
                <a:lumMod val="75000"/>
              </a:schemeClr>
            </a:solidFill>
            <a:prstDash val="solid"/>
            <a:round/>
            <a:headEnd type="stealth" w="lg" len="lg"/>
            <a:tailEnd type="none" w="lg" len="lg"/>
          </a:ln>
          <a:effectLst/>
        </p:spPr>
      </p:cxnSp>
      <p:cxnSp>
        <p:nvCxnSpPr>
          <p:cNvPr id="22" name="Straight Arrow Connector 21">
            <a:extLst>
              <a:ext uri="{FF2B5EF4-FFF2-40B4-BE49-F238E27FC236}">
                <a16:creationId xmlns:a16="http://schemas.microsoft.com/office/drawing/2014/main" id="{6F8598C0-340D-4175-84A6-6DE1B82D89FF}"/>
              </a:ext>
            </a:extLst>
          </p:cNvPr>
          <p:cNvCxnSpPr>
            <a:cxnSpLocks/>
            <a:stCxn id="13" idx="2"/>
            <a:endCxn id="7" idx="0"/>
          </p:cNvCxnSpPr>
          <p:nvPr/>
        </p:nvCxnSpPr>
        <p:spPr bwMode="auto">
          <a:xfrm rot="5400000">
            <a:off x="7605043" y="1754001"/>
            <a:ext cx="1376027" cy="4164720"/>
          </a:xfrm>
          <a:prstGeom prst="curvedConnector3">
            <a:avLst>
              <a:gd name="adj1" fmla="val 50000"/>
            </a:avLst>
          </a:prstGeom>
          <a:noFill/>
          <a:ln w="38100" cap="flat" cmpd="sng" algn="ctr">
            <a:solidFill>
              <a:schemeClr val="accent6">
                <a:lumMod val="75000"/>
              </a:schemeClr>
            </a:solidFill>
            <a:prstDash val="solid"/>
            <a:round/>
            <a:headEnd type="stealth" w="lg" len="lg"/>
            <a:tailEnd type="none" w="lg" len="lg"/>
          </a:ln>
          <a:effectLst/>
        </p:spPr>
      </p:cxnSp>
    </p:spTree>
    <p:extLst>
      <p:ext uri="{BB962C8B-B14F-4D97-AF65-F5344CB8AC3E}">
        <p14:creationId xmlns:p14="http://schemas.microsoft.com/office/powerpoint/2010/main" val="1986427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02E8BE-5AB9-47B4-B150-09F127574C64}"/>
              </a:ext>
            </a:extLst>
          </p:cNvPr>
          <p:cNvSpPr>
            <a:spLocks noGrp="1"/>
          </p:cNvSpPr>
          <p:nvPr>
            <p:ph type="body" sz="quarter" idx="13"/>
          </p:nvPr>
        </p:nvSpPr>
        <p:spPr>
          <a:xfrm>
            <a:off x="752558" y="1337871"/>
            <a:ext cx="10847929" cy="1147849"/>
          </a:xfrm>
        </p:spPr>
        <p:txBody>
          <a:bodyPr/>
          <a:lstStyle/>
          <a:p>
            <a:r>
              <a:rPr lang="en-US" sz="1800" dirty="0"/>
              <a:t>Pilot asynchronously configures the Envoy sidecar proxy that is embedded within every Kubernetes pod</a:t>
            </a:r>
          </a:p>
          <a:p>
            <a:r>
              <a:rPr lang="en-US" sz="1800" dirty="0"/>
              <a:t>Pilot populates the Envoy sidecar proxy with service-discovery endpoints and Envoy’s own configuration</a:t>
            </a:r>
          </a:p>
          <a:p>
            <a:r>
              <a:rPr lang="en-US" sz="1800" dirty="0"/>
              <a:t>Services always talk to each other by first going through the Envoy Proxy</a:t>
            </a:r>
          </a:p>
          <a:p>
            <a:endParaRPr lang="en-US" dirty="0"/>
          </a:p>
        </p:txBody>
      </p:sp>
      <p:sp>
        <p:nvSpPr>
          <p:cNvPr id="3" name="Title 2">
            <a:extLst>
              <a:ext uri="{FF2B5EF4-FFF2-40B4-BE49-F238E27FC236}">
                <a16:creationId xmlns:a16="http://schemas.microsoft.com/office/drawing/2014/main" id="{B5E4435D-06AE-4B29-A454-A72578EDC9C7}"/>
              </a:ext>
            </a:extLst>
          </p:cNvPr>
          <p:cNvSpPr>
            <a:spLocks noGrp="1"/>
          </p:cNvSpPr>
          <p:nvPr>
            <p:ph type="title"/>
          </p:nvPr>
        </p:nvSpPr>
        <p:spPr/>
        <p:txBody>
          <a:bodyPr/>
          <a:lstStyle/>
          <a:p>
            <a:r>
              <a:rPr lang="en-US" dirty="0"/>
              <a:t>Istio Pilot</a:t>
            </a:r>
          </a:p>
        </p:txBody>
      </p:sp>
      <p:grpSp>
        <p:nvGrpSpPr>
          <p:cNvPr id="16" name="Group 15">
            <a:extLst>
              <a:ext uri="{FF2B5EF4-FFF2-40B4-BE49-F238E27FC236}">
                <a16:creationId xmlns:a16="http://schemas.microsoft.com/office/drawing/2014/main" id="{50F22577-2F1C-4B12-822E-FB2F46820733}"/>
              </a:ext>
            </a:extLst>
          </p:cNvPr>
          <p:cNvGrpSpPr/>
          <p:nvPr/>
        </p:nvGrpSpPr>
        <p:grpSpPr>
          <a:xfrm>
            <a:off x="1638299" y="2686050"/>
            <a:ext cx="9697387" cy="3415888"/>
            <a:chOff x="914019" y="2038981"/>
            <a:chExt cx="10421668" cy="4062957"/>
          </a:xfrm>
        </p:grpSpPr>
        <p:sp>
          <p:nvSpPr>
            <p:cNvPr id="4" name="Rounded Rectangle 10">
              <a:extLst>
                <a:ext uri="{FF2B5EF4-FFF2-40B4-BE49-F238E27FC236}">
                  <a16:creationId xmlns:a16="http://schemas.microsoft.com/office/drawing/2014/main" id="{BA6C3EBE-E6E5-42B3-802F-13A655FA33CF}"/>
                </a:ext>
              </a:extLst>
            </p:cNvPr>
            <p:cNvSpPr/>
            <p:nvPr/>
          </p:nvSpPr>
          <p:spPr bwMode="auto">
            <a:xfrm>
              <a:off x="4731267" y="4922651"/>
              <a:ext cx="2820192" cy="1179287"/>
            </a:xfrm>
            <a:prstGeom prst="roundRect">
              <a:avLst/>
            </a:prstGeom>
            <a:solidFill>
              <a:schemeClr val="tx2">
                <a:lumMod val="10000"/>
                <a:lumOff val="9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Pilot</a:t>
              </a:r>
            </a:p>
          </p:txBody>
        </p:sp>
        <p:sp>
          <p:nvSpPr>
            <p:cNvPr id="5" name="Rounded Rectangle 16">
              <a:extLst>
                <a:ext uri="{FF2B5EF4-FFF2-40B4-BE49-F238E27FC236}">
                  <a16:creationId xmlns:a16="http://schemas.microsoft.com/office/drawing/2014/main" id="{404A0BAB-460E-4C7F-A4D3-ADE6D7FC3912}"/>
                </a:ext>
              </a:extLst>
            </p:cNvPr>
            <p:cNvSpPr/>
            <p:nvPr/>
          </p:nvSpPr>
          <p:spPr bwMode="auto">
            <a:xfrm>
              <a:off x="914019" y="2038981"/>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6" name="Rounded Rectangle 18">
              <a:extLst>
                <a:ext uri="{FF2B5EF4-FFF2-40B4-BE49-F238E27FC236}">
                  <a16:creationId xmlns:a16="http://schemas.microsoft.com/office/drawing/2014/main" id="{3B7BCE65-19E4-44CA-A9FB-2BF8F514129D}"/>
                </a:ext>
              </a:extLst>
            </p:cNvPr>
            <p:cNvSpPr/>
            <p:nvPr/>
          </p:nvSpPr>
          <p:spPr bwMode="auto">
            <a:xfrm>
              <a:off x="1269135" y="2603412"/>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1</a:t>
              </a:r>
            </a:p>
          </p:txBody>
        </p:sp>
        <p:sp>
          <p:nvSpPr>
            <p:cNvPr id="7" name="Rounded Rectangle 24">
              <a:extLst>
                <a:ext uri="{FF2B5EF4-FFF2-40B4-BE49-F238E27FC236}">
                  <a16:creationId xmlns:a16="http://schemas.microsoft.com/office/drawing/2014/main" id="{CA37955F-4D5B-4600-956F-8E1782ACBB48}"/>
                </a:ext>
              </a:extLst>
            </p:cNvPr>
            <p:cNvSpPr/>
            <p:nvPr/>
          </p:nvSpPr>
          <p:spPr bwMode="auto">
            <a:xfrm>
              <a:off x="9363075" y="2038982"/>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8" name="Rounded Rectangle 25">
              <a:extLst>
                <a:ext uri="{FF2B5EF4-FFF2-40B4-BE49-F238E27FC236}">
                  <a16:creationId xmlns:a16="http://schemas.microsoft.com/office/drawing/2014/main" id="{C30CFE22-7225-4EE5-BB59-F9F6AB66858F}"/>
                </a:ext>
              </a:extLst>
            </p:cNvPr>
            <p:cNvSpPr/>
            <p:nvPr/>
          </p:nvSpPr>
          <p:spPr bwMode="auto">
            <a:xfrm>
              <a:off x="9718191" y="2603412"/>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2</a:t>
              </a:r>
            </a:p>
          </p:txBody>
        </p:sp>
        <p:sp>
          <p:nvSpPr>
            <p:cNvPr id="9" name="Rounded Rectangle 20">
              <a:extLst>
                <a:ext uri="{FF2B5EF4-FFF2-40B4-BE49-F238E27FC236}">
                  <a16:creationId xmlns:a16="http://schemas.microsoft.com/office/drawing/2014/main" id="{71832BA1-BDD1-49AA-9012-5E0E15492EB1}"/>
                </a:ext>
              </a:extLst>
            </p:cNvPr>
            <p:cNvSpPr/>
            <p:nvPr/>
          </p:nvSpPr>
          <p:spPr bwMode="auto">
            <a:xfrm>
              <a:off x="1269135" y="3747791"/>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10" name="Rounded Rectangle 26">
              <a:extLst>
                <a:ext uri="{FF2B5EF4-FFF2-40B4-BE49-F238E27FC236}">
                  <a16:creationId xmlns:a16="http://schemas.microsoft.com/office/drawing/2014/main" id="{990C3002-7925-4FDF-96CF-F83079850BEE}"/>
                </a:ext>
              </a:extLst>
            </p:cNvPr>
            <p:cNvSpPr/>
            <p:nvPr/>
          </p:nvSpPr>
          <p:spPr bwMode="auto">
            <a:xfrm>
              <a:off x="9718191" y="3747791"/>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11" name="Straight Arrow Connector 10">
              <a:extLst>
                <a:ext uri="{FF2B5EF4-FFF2-40B4-BE49-F238E27FC236}">
                  <a16:creationId xmlns:a16="http://schemas.microsoft.com/office/drawing/2014/main" id="{815EA006-F826-4E15-BCD0-A66576E489C3}"/>
                </a:ext>
              </a:extLst>
            </p:cNvPr>
            <p:cNvCxnSpPr>
              <a:cxnSpLocks/>
              <a:stCxn id="6" idx="2"/>
              <a:endCxn id="9" idx="0"/>
            </p:cNvCxnSpPr>
            <p:nvPr/>
          </p:nvCxnSpPr>
          <p:spPr bwMode="auto">
            <a:xfrm>
              <a:off x="1916835" y="3060612"/>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12" name="Straight Arrow Connector 11">
              <a:extLst>
                <a:ext uri="{FF2B5EF4-FFF2-40B4-BE49-F238E27FC236}">
                  <a16:creationId xmlns:a16="http://schemas.microsoft.com/office/drawing/2014/main" id="{A5B6A6F7-58D6-42FE-98B0-C663AD79463A}"/>
                </a:ext>
              </a:extLst>
            </p:cNvPr>
            <p:cNvCxnSpPr>
              <a:cxnSpLocks/>
              <a:stCxn id="10" idx="0"/>
              <a:endCxn id="8" idx="2"/>
            </p:cNvCxnSpPr>
            <p:nvPr/>
          </p:nvCxnSpPr>
          <p:spPr bwMode="auto">
            <a:xfrm flipV="1">
              <a:off x="10365891" y="3060612"/>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13" name="Straight Arrow Connector 12">
              <a:extLst>
                <a:ext uri="{FF2B5EF4-FFF2-40B4-BE49-F238E27FC236}">
                  <a16:creationId xmlns:a16="http://schemas.microsoft.com/office/drawing/2014/main" id="{7F498F43-FDB6-4175-B1A5-8F630D36A8DD}"/>
                </a:ext>
              </a:extLst>
            </p:cNvPr>
            <p:cNvCxnSpPr>
              <a:cxnSpLocks/>
              <a:endCxn id="10" idx="1"/>
            </p:cNvCxnSpPr>
            <p:nvPr/>
          </p:nvCxnSpPr>
          <p:spPr bwMode="auto">
            <a:xfrm>
              <a:off x="2564535" y="3976391"/>
              <a:ext cx="7153656" cy="0"/>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4" name="Straight Arrow Connector 13">
              <a:extLst>
                <a:ext uri="{FF2B5EF4-FFF2-40B4-BE49-F238E27FC236}">
                  <a16:creationId xmlns:a16="http://schemas.microsoft.com/office/drawing/2014/main" id="{F01495AB-D088-4855-A5DF-4EC0195C8FF0}"/>
                </a:ext>
              </a:extLst>
            </p:cNvPr>
            <p:cNvCxnSpPr>
              <a:cxnSpLocks/>
              <a:stCxn id="9" idx="2"/>
              <a:endCxn id="4" idx="1"/>
            </p:cNvCxnSpPr>
            <p:nvPr/>
          </p:nvCxnSpPr>
          <p:spPr bwMode="auto">
            <a:xfrm>
              <a:off x="1916835" y="4204991"/>
              <a:ext cx="2814432" cy="1307304"/>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cxnSp>
          <p:nvCxnSpPr>
            <p:cNvPr id="15" name="Straight Arrow Connector 14">
              <a:extLst>
                <a:ext uri="{FF2B5EF4-FFF2-40B4-BE49-F238E27FC236}">
                  <a16:creationId xmlns:a16="http://schemas.microsoft.com/office/drawing/2014/main" id="{52137A32-BCF9-4025-A064-9CE36044EECB}"/>
                </a:ext>
              </a:extLst>
            </p:cNvPr>
            <p:cNvCxnSpPr>
              <a:cxnSpLocks/>
              <a:stCxn id="10" idx="2"/>
              <a:endCxn id="4" idx="3"/>
            </p:cNvCxnSpPr>
            <p:nvPr/>
          </p:nvCxnSpPr>
          <p:spPr bwMode="auto">
            <a:xfrm flipH="1">
              <a:off x="7551459" y="4204991"/>
              <a:ext cx="2814432" cy="1307304"/>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grpSp>
    </p:spTree>
    <p:extLst>
      <p:ext uri="{BB962C8B-B14F-4D97-AF65-F5344CB8AC3E}">
        <p14:creationId xmlns:p14="http://schemas.microsoft.com/office/powerpoint/2010/main" val="807227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5783079" y="1299657"/>
            <a:ext cx="788879"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2012" y="24402"/>
            <a:ext cx="10515600" cy="667609"/>
          </a:xfrm>
        </p:spPr>
        <p:txBody>
          <a:bodyPr>
            <a:normAutofit fontScale="90000"/>
          </a:bodyPr>
          <a:lstStyle/>
          <a:p>
            <a:r>
              <a:rPr lang="en-US" dirty="0"/>
              <a:t>Changes and Updates</a:t>
            </a:r>
          </a:p>
        </p:txBody>
      </p:sp>
      <p:sp>
        <p:nvSpPr>
          <p:cNvPr id="7" name="Flowchart: Process 6"/>
          <p:cNvSpPr/>
          <p:nvPr/>
        </p:nvSpPr>
        <p:spPr>
          <a:xfrm>
            <a:off x="3332704" y="5887906"/>
            <a:ext cx="1939047" cy="38204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sp>
        <p:nvSpPr>
          <p:cNvPr id="12" name="Can 11"/>
          <p:cNvSpPr/>
          <p:nvPr/>
        </p:nvSpPr>
        <p:spPr>
          <a:xfrm>
            <a:off x="10588752" y="1030978"/>
            <a:ext cx="1172324" cy="18783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Docker</a:t>
            </a:r>
          </a:p>
          <a:p>
            <a:pPr algn="ctr"/>
            <a:r>
              <a:rPr lang="en-US" dirty="0"/>
              <a:t>Container</a:t>
            </a:r>
          </a:p>
          <a:p>
            <a:pPr algn="ctr"/>
            <a:r>
              <a:rPr lang="en-US" dirty="0"/>
              <a:t>Image Registry</a:t>
            </a:r>
          </a:p>
        </p:txBody>
      </p:sp>
      <p:sp>
        <p:nvSpPr>
          <p:cNvPr id="25" name="Flowchart: Process 24"/>
          <p:cNvSpPr/>
          <p:nvPr/>
        </p:nvSpPr>
        <p:spPr>
          <a:xfrm>
            <a:off x="8318554" y="5763054"/>
            <a:ext cx="3155134" cy="41865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cxnSp>
        <p:nvCxnSpPr>
          <p:cNvPr id="40" name="Straight Connector 39"/>
          <p:cNvCxnSpPr/>
          <p:nvPr/>
        </p:nvCxnSpPr>
        <p:spPr>
          <a:xfrm flipH="1">
            <a:off x="6598286" y="1717094"/>
            <a:ext cx="3839951" cy="24961"/>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476726" y="1311611"/>
            <a:ext cx="630301" cy="369332"/>
          </a:xfrm>
          <a:prstGeom prst="rect">
            <a:avLst/>
          </a:prstGeom>
          <a:noFill/>
        </p:spPr>
        <p:txBody>
          <a:bodyPr wrap="none" rtlCol="0">
            <a:spAutoFit/>
          </a:bodyPr>
          <a:lstStyle/>
          <a:p>
            <a:r>
              <a:rPr lang="en-US" i="1" dirty="0"/>
              <a:t>Push</a:t>
            </a:r>
          </a:p>
        </p:txBody>
      </p:sp>
      <p:cxnSp>
        <p:nvCxnSpPr>
          <p:cNvPr id="47" name="Straight Connector 46"/>
          <p:cNvCxnSpPr>
            <a:stCxn id="85" idx="3"/>
          </p:cNvCxnSpPr>
          <p:nvPr/>
        </p:nvCxnSpPr>
        <p:spPr>
          <a:xfrm flipV="1">
            <a:off x="9082584" y="2988220"/>
            <a:ext cx="2241370" cy="172187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574850" y="3564366"/>
            <a:ext cx="873060" cy="369332"/>
          </a:xfrm>
          <a:prstGeom prst="rect">
            <a:avLst/>
          </a:prstGeom>
          <a:noFill/>
        </p:spPr>
        <p:txBody>
          <a:bodyPr wrap="none" rtlCol="0">
            <a:spAutoFit/>
          </a:bodyPr>
          <a:lstStyle/>
          <a:p>
            <a:r>
              <a:rPr lang="en-US" i="1" dirty="0"/>
              <a:t>Update</a:t>
            </a:r>
          </a:p>
        </p:txBody>
      </p:sp>
      <p:sp>
        <p:nvSpPr>
          <p:cNvPr id="39" name="Rectangle 38"/>
          <p:cNvSpPr/>
          <p:nvPr/>
        </p:nvSpPr>
        <p:spPr>
          <a:xfrm>
            <a:off x="1947719" y="2032039"/>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53" name="Rectangle 52"/>
          <p:cNvSpPr/>
          <p:nvPr/>
        </p:nvSpPr>
        <p:spPr>
          <a:xfrm>
            <a:off x="1949232" y="1235434"/>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54" name="Rectangle 53"/>
          <p:cNvSpPr/>
          <p:nvPr/>
        </p:nvSpPr>
        <p:spPr>
          <a:xfrm>
            <a:off x="3820128" y="1299657"/>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rot="5400000">
            <a:off x="4273353" y="1620801"/>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l-GR" dirty="0"/>
              <a:t>Δ</a:t>
            </a:r>
            <a:r>
              <a:rPr lang="en-US" dirty="0"/>
              <a:t> </a:t>
            </a:r>
          </a:p>
        </p:txBody>
      </p:sp>
      <p:sp>
        <p:nvSpPr>
          <p:cNvPr id="56" name="Rectangle 55"/>
          <p:cNvSpPr/>
          <p:nvPr/>
        </p:nvSpPr>
        <p:spPr>
          <a:xfrm rot="5400000">
            <a:off x="6142555" y="2323539"/>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59" name="TextBox 58"/>
          <p:cNvSpPr txBox="1"/>
          <p:nvPr/>
        </p:nvSpPr>
        <p:spPr>
          <a:xfrm>
            <a:off x="1772446" y="3133479"/>
            <a:ext cx="1104661" cy="923330"/>
          </a:xfrm>
          <a:prstGeom prst="rect">
            <a:avLst/>
          </a:prstGeom>
          <a:noFill/>
        </p:spPr>
        <p:txBody>
          <a:bodyPr wrap="none" rtlCol="0">
            <a:spAutoFit/>
          </a:bodyPr>
          <a:lstStyle/>
          <a:p>
            <a:pPr algn="ctr"/>
            <a:r>
              <a:rPr lang="en-US" dirty="0"/>
              <a:t>Base </a:t>
            </a:r>
          </a:p>
          <a:p>
            <a:pPr algn="ctr"/>
            <a:r>
              <a:rPr lang="en-US" dirty="0"/>
              <a:t>Container</a:t>
            </a:r>
          </a:p>
          <a:p>
            <a:pPr algn="ctr"/>
            <a:r>
              <a:rPr lang="en-US" dirty="0"/>
              <a:t>Image</a:t>
            </a:r>
          </a:p>
        </p:txBody>
      </p:sp>
      <p:sp>
        <p:nvSpPr>
          <p:cNvPr id="60" name="TextBox 59"/>
          <p:cNvSpPr txBox="1"/>
          <p:nvPr/>
        </p:nvSpPr>
        <p:spPr>
          <a:xfrm>
            <a:off x="3340296" y="6234229"/>
            <a:ext cx="2743003" cy="584775"/>
          </a:xfrm>
          <a:prstGeom prst="rect">
            <a:avLst/>
          </a:prstGeom>
          <a:noFill/>
        </p:spPr>
        <p:txBody>
          <a:bodyPr wrap="square" rtlCol="0">
            <a:spAutoFit/>
          </a:bodyPr>
          <a:lstStyle/>
          <a:p>
            <a:r>
              <a:rPr lang="en-US" dirty="0"/>
              <a:t>Host is now running A’’</a:t>
            </a:r>
          </a:p>
          <a:p>
            <a:endParaRPr lang="en-US" sz="1400" dirty="0"/>
          </a:p>
        </p:txBody>
      </p:sp>
      <p:sp>
        <p:nvSpPr>
          <p:cNvPr id="61" name="TextBox 60"/>
          <p:cNvSpPr txBox="1"/>
          <p:nvPr/>
        </p:nvSpPr>
        <p:spPr>
          <a:xfrm>
            <a:off x="5667482" y="3168920"/>
            <a:ext cx="1311024" cy="646331"/>
          </a:xfrm>
          <a:prstGeom prst="rect">
            <a:avLst/>
          </a:prstGeom>
          <a:noFill/>
        </p:spPr>
        <p:txBody>
          <a:bodyPr wrap="square" rtlCol="0">
            <a:spAutoFit/>
          </a:bodyPr>
          <a:lstStyle/>
          <a:p>
            <a:r>
              <a:rPr lang="en-US" dirty="0"/>
              <a:t>Container Mod A’’</a:t>
            </a:r>
            <a:endParaRPr lang="en-US" sz="1400" dirty="0"/>
          </a:p>
        </p:txBody>
      </p:sp>
      <p:cxnSp>
        <p:nvCxnSpPr>
          <p:cNvPr id="75" name="Straight Connector 74"/>
          <p:cNvCxnSpPr/>
          <p:nvPr/>
        </p:nvCxnSpPr>
        <p:spPr>
          <a:xfrm flipH="1" flipV="1">
            <a:off x="2645984" y="2402106"/>
            <a:ext cx="1229995" cy="544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609823" y="2300543"/>
            <a:ext cx="1229995" cy="544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524105" y="3198976"/>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5400000">
            <a:off x="9975966" y="3527574"/>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l-GR" dirty="0"/>
              <a:t>Δ</a:t>
            </a:r>
            <a:r>
              <a:rPr lang="en-US" dirty="0"/>
              <a:t> </a:t>
            </a:r>
          </a:p>
        </p:txBody>
      </p:sp>
      <p:sp>
        <p:nvSpPr>
          <p:cNvPr id="81" name="Rectangle 80"/>
          <p:cNvSpPr/>
          <p:nvPr/>
        </p:nvSpPr>
        <p:spPr>
          <a:xfrm rot="5400000">
            <a:off x="10058581" y="4259466"/>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13" name="Striped Right Arrow 12"/>
          <p:cNvSpPr/>
          <p:nvPr/>
        </p:nvSpPr>
        <p:spPr>
          <a:xfrm rot="10800000">
            <a:off x="6474438" y="5150486"/>
            <a:ext cx="754911" cy="63295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320184" y="5108398"/>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85" name="Rectangle 84"/>
          <p:cNvSpPr/>
          <p:nvPr/>
        </p:nvSpPr>
        <p:spPr>
          <a:xfrm>
            <a:off x="8321697" y="4311793"/>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86" name="Rectangle 85"/>
          <p:cNvSpPr/>
          <p:nvPr/>
        </p:nvSpPr>
        <p:spPr>
          <a:xfrm>
            <a:off x="3346129" y="4423379"/>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rot="5400000">
            <a:off x="3819988" y="4721381"/>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p:cNvSpPr/>
          <p:nvPr/>
        </p:nvSpPr>
        <p:spPr>
          <a:xfrm rot="5400000">
            <a:off x="3877203" y="5463903"/>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89" name="Rectangle 88"/>
          <p:cNvSpPr/>
          <p:nvPr/>
        </p:nvSpPr>
        <p:spPr>
          <a:xfrm>
            <a:off x="3340297" y="5217677"/>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90" name="Rectangle 89"/>
          <p:cNvSpPr/>
          <p:nvPr/>
        </p:nvSpPr>
        <p:spPr>
          <a:xfrm>
            <a:off x="3345938" y="4421072"/>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34" name="TextBox 33"/>
          <p:cNvSpPr txBox="1"/>
          <p:nvPr/>
        </p:nvSpPr>
        <p:spPr>
          <a:xfrm>
            <a:off x="7645400" y="6168779"/>
            <a:ext cx="3962399" cy="861774"/>
          </a:xfrm>
          <a:prstGeom prst="rect">
            <a:avLst/>
          </a:prstGeom>
          <a:noFill/>
        </p:spPr>
        <p:txBody>
          <a:bodyPr wrap="square" rtlCol="0">
            <a:spAutoFit/>
          </a:bodyPr>
          <a:lstStyle/>
          <a:p>
            <a:r>
              <a:rPr lang="en-US" dirty="0"/>
              <a:t>Host running A wants to upgrade to A’’. Requests update. Gets only diffs</a:t>
            </a:r>
          </a:p>
          <a:p>
            <a:endParaRPr lang="en-US" sz="1400" dirty="0"/>
          </a:p>
        </p:txBody>
      </p:sp>
      <p:sp>
        <p:nvSpPr>
          <p:cNvPr id="33" name="TextBox 32"/>
          <p:cNvSpPr txBox="1"/>
          <p:nvPr/>
        </p:nvSpPr>
        <p:spPr>
          <a:xfrm>
            <a:off x="3848842" y="3168920"/>
            <a:ext cx="1311024" cy="646331"/>
          </a:xfrm>
          <a:prstGeom prst="rect">
            <a:avLst/>
          </a:prstGeom>
          <a:noFill/>
        </p:spPr>
        <p:txBody>
          <a:bodyPr wrap="square" rtlCol="0">
            <a:spAutoFit/>
          </a:bodyPr>
          <a:lstStyle/>
          <a:p>
            <a:r>
              <a:rPr lang="en-US" dirty="0"/>
              <a:t>Container Mod A’</a:t>
            </a:r>
            <a:endParaRPr lang="en-US" sz="1400" dirty="0"/>
          </a:p>
        </p:txBody>
      </p:sp>
    </p:spTree>
    <p:extLst>
      <p:ext uri="{BB962C8B-B14F-4D97-AF65-F5344CB8AC3E}">
        <p14:creationId xmlns:p14="http://schemas.microsoft.com/office/powerpoint/2010/main" val="13278014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587175-D0AF-408D-9F92-9E9819B368DA}"/>
              </a:ext>
            </a:extLst>
          </p:cNvPr>
          <p:cNvSpPr>
            <a:spLocks noGrp="1"/>
          </p:cNvSpPr>
          <p:nvPr>
            <p:ph type="body" sz="quarter" idx="13"/>
          </p:nvPr>
        </p:nvSpPr>
        <p:spPr>
          <a:xfrm>
            <a:off x="753992" y="770381"/>
            <a:ext cx="10847929" cy="1847850"/>
          </a:xfrm>
        </p:spPr>
        <p:txBody>
          <a:bodyPr/>
          <a:lstStyle/>
          <a:p>
            <a:r>
              <a:rPr lang="en-US" sz="1800" dirty="0"/>
              <a:t>Mixer handles policy enforcement</a:t>
            </a:r>
          </a:p>
          <a:p>
            <a:r>
              <a:rPr lang="en-US" sz="1800" dirty="0"/>
              <a:t>Most often every request that will go to another service, will first go through Mixer for precondition checks like quota </a:t>
            </a:r>
          </a:p>
          <a:p>
            <a:r>
              <a:rPr lang="en-US" sz="1800" dirty="0"/>
              <a:t>After the request, Mixer is then called again to report telemetry data</a:t>
            </a:r>
          </a:p>
          <a:p>
            <a:pPr lvl="1" algn="l" rtl="0"/>
            <a:r>
              <a:rPr lang="en-US" sz="1600" dirty="0"/>
              <a:t>Calls to Mixer are typically buffered for telemetry data such that Mixer only needs to be updated every 1k or so requests</a:t>
            </a:r>
          </a:p>
        </p:txBody>
      </p:sp>
      <p:sp>
        <p:nvSpPr>
          <p:cNvPr id="3" name="Title 2">
            <a:extLst>
              <a:ext uri="{FF2B5EF4-FFF2-40B4-BE49-F238E27FC236}">
                <a16:creationId xmlns:a16="http://schemas.microsoft.com/office/drawing/2014/main" id="{3CAA6ABC-80BA-460B-A03E-31FDA0CA6451}"/>
              </a:ext>
            </a:extLst>
          </p:cNvPr>
          <p:cNvSpPr>
            <a:spLocks noGrp="1"/>
          </p:cNvSpPr>
          <p:nvPr>
            <p:ph type="title"/>
          </p:nvPr>
        </p:nvSpPr>
        <p:spPr>
          <a:xfrm>
            <a:off x="520663" y="238212"/>
            <a:ext cx="10826823" cy="526474"/>
          </a:xfrm>
        </p:spPr>
        <p:txBody>
          <a:bodyPr/>
          <a:lstStyle/>
          <a:p>
            <a:r>
              <a:rPr lang="en-US" dirty="0"/>
              <a:t>Istio Mixer</a:t>
            </a:r>
          </a:p>
        </p:txBody>
      </p:sp>
      <p:grpSp>
        <p:nvGrpSpPr>
          <p:cNvPr id="19" name="Group 18">
            <a:extLst>
              <a:ext uri="{FF2B5EF4-FFF2-40B4-BE49-F238E27FC236}">
                <a16:creationId xmlns:a16="http://schemas.microsoft.com/office/drawing/2014/main" id="{96D35896-0285-41A2-9AF5-D36EE838DD68}"/>
              </a:ext>
            </a:extLst>
          </p:cNvPr>
          <p:cNvGrpSpPr/>
          <p:nvPr/>
        </p:nvGrpSpPr>
        <p:grpSpPr>
          <a:xfrm>
            <a:off x="2142933" y="2514600"/>
            <a:ext cx="7582281" cy="3962400"/>
            <a:chOff x="923544" y="1258562"/>
            <a:chExt cx="10421668" cy="5370838"/>
          </a:xfrm>
        </p:grpSpPr>
        <p:sp>
          <p:nvSpPr>
            <p:cNvPr id="5" name="Rounded Rectangle 16">
              <a:extLst>
                <a:ext uri="{FF2B5EF4-FFF2-40B4-BE49-F238E27FC236}">
                  <a16:creationId xmlns:a16="http://schemas.microsoft.com/office/drawing/2014/main" id="{F236D92D-560E-4622-84F6-AB54445BD824}"/>
                </a:ext>
              </a:extLst>
            </p:cNvPr>
            <p:cNvSpPr/>
            <p:nvPr/>
          </p:nvSpPr>
          <p:spPr bwMode="auto">
            <a:xfrm>
              <a:off x="923544" y="1258562"/>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6" name="Rounded Rectangle 18">
              <a:extLst>
                <a:ext uri="{FF2B5EF4-FFF2-40B4-BE49-F238E27FC236}">
                  <a16:creationId xmlns:a16="http://schemas.microsoft.com/office/drawing/2014/main" id="{A86E12CD-C358-48C1-BA67-664649822B8B}"/>
                </a:ext>
              </a:extLst>
            </p:cNvPr>
            <p:cNvSpPr/>
            <p:nvPr/>
          </p:nvSpPr>
          <p:spPr bwMode="auto">
            <a:xfrm>
              <a:off x="1278660"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1</a:t>
              </a:r>
            </a:p>
          </p:txBody>
        </p:sp>
        <p:sp>
          <p:nvSpPr>
            <p:cNvPr id="7" name="Rounded Rectangle 24">
              <a:extLst>
                <a:ext uri="{FF2B5EF4-FFF2-40B4-BE49-F238E27FC236}">
                  <a16:creationId xmlns:a16="http://schemas.microsoft.com/office/drawing/2014/main" id="{B550D0BB-C2CC-4FC6-A5CD-6B65436E32DD}"/>
                </a:ext>
              </a:extLst>
            </p:cNvPr>
            <p:cNvSpPr/>
            <p:nvPr/>
          </p:nvSpPr>
          <p:spPr bwMode="auto">
            <a:xfrm>
              <a:off x="9372600" y="1258563"/>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8" name="Rounded Rectangle 25">
              <a:extLst>
                <a:ext uri="{FF2B5EF4-FFF2-40B4-BE49-F238E27FC236}">
                  <a16:creationId xmlns:a16="http://schemas.microsoft.com/office/drawing/2014/main" id="{A21D6E40-FDD9-4EDC-AAD7-FF2F97CAA9C8}"/>
                </a:ext>
              </a:extLst>
            </p:cNvPr>
            <p:cNvSpPr/>
            <p:nvPr/>
          </p:nvSpPr>
          <p:spPr bwMode="auto">
            <a:xfrm>
              <a:off x="9727716"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2</a:t>
              </a:r>
            </a:p>
          </p:txBody>
        </p:sp>
        <p:sp>
          <p:nvSpPr>
            <p:cNvPr id="9" name="Rounded Rectangle 20">
              <a:extLst>
                <a:ext uri="{FF2B5EF4-FFF2-40B4-BE49-F238E27FC236}">
                  <a16:creationId xmlns:a16="http://schemas.microsoft.com/office/drawing/2014/main" id="{C2B38FBA-B9B9-4E0D-AB45-50ABDE45116E}"/>
                </a:ext>
              </a:extLst>
            </p:cNvPr>
            <p:cNvSpPr/>
            <p:nvPr/>
          </p:nvSpPr>
          <p:spPr bwMode="auto">
            <a:xfrm>
              <a:off x="1278660"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10" name="Rounded Rectangle 26">
              <a:extLst>
                <a:ext uri="{FF2B5EF4-FFF2-40B4-BE49-F238E27FC236}">
                  <a16:creationId xmlns:a16="http://schemas.microsoft.com/office/drawing/2014/main" id="{FECB6C96-0546-42F6-BF5D-CEE84A7F48B3}"/>
                </a:ext>
              </a:extLst>
            </p:cNvPr>
            <p:cNvSpPr/>
            <p:nvPr/>
          </p:nvSpPr>
          <p:spPr bwMode="auto">
            <a:xfrm>
              <a:off x="9727716"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11" name="Straight Arrow Connector 10">
              <a:extLst>
                <a:ext uri="{FF2B5EF4-FFF2-40B4-BE49-F238E27FC236}">
                  <a16:creationId xmlns:a16="http://schemas.microsoft.com/office/drawing/2014/main" id="{F0079440-9BBB-48A2-92F2-522185FC8DFA}"/>
                </a:ext>
              </a:extLst>
            </p:cNvPr>
            <p:cNvCxnSpPr>
              <a:cxnSpLocks/>
              <a:stCxn id="6" idx="2"/>
              <a:endCxn id="9" idx="0"/>
            </p:cNvCxnSpPr>
            <p:nvPr/>
          </p:nvCxnSpPr>
          <p:spPr bwMode="auto">
            <a:xfrm>
              <a:off x="1926360" y="2280193"/>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2" name="Straight Arrow Connector 11">
              <a:extLst>
                <a:ext uri="{FF2B5EF4-FFF2-40B4-BE49-F238E27FC236}">
                  <a16:creationId xmlns:a16="http://schemas.microsoft.com/office/drawing/2014/main" id="{9E1E22E3-B3C8-4ABA-BC70-A769FE4D6129}"/>
                </a:ext>
              </a:extLst>
            </p:cNvPr>
            <p:cNvCxnSpPr>
              <a:cxnSpLocks/>
              <a:stCxn id="10" idx="0"/>
              <a:endCxn id="8" idx="2"/>
            </p:cNvCxnSpPr>
            <p:nvPr/>
          </p:nvCxnSpPr>
          <p:spPr bwMode="auto">
            <a:xfrm flipV="1">
              <a:off x="10375416" y="2280193"/>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3" name="Straight Arrow Connector 12">
              <a:extLst>
                <a:ext uri="{FF2B5EF4-FFF2-40B4-BE49-F238E27FC236}">
                  <a16:creationId xmlns:a16="http://schemas.microsoft.com/office/drawing/2014/main" id="{5CE206C2-4450-423E-A850-EECA19C0AD03}"/>
                </a:ext>
              </a:extLst>
            </p:cNvPr>
            <p:cNvCxnSpPr>
              <a:cxnSpLocks/>
              <a:endCxn id="10" idx="1"/>
            </p:cNvCxnSpPr>
            <p:nvPr/>
          </p:nvCxnSpPr>
          <p:spPr bwMode="auto">
            <a:xfrm>
              <a:off x="2574060" y="3195972"/>
              <a:ext cx="7153656" cy="0"/>
            </a:xfrm>
            <a:prstGeom prst="straightConnector1">
              <a:avLst/>
            </a:prstGeom>
            <a:noFill/>
            <a:ln w="38100" cap="flat" cmpd="sng" algn="ctr">
              <a:solidFill>
                <a:schemeClr val="tx2"/>
              </a:solidFill>
              <a:prstDash val="solid"/>
              <a:round/>
              <a:headEnd type="none" w="med" len="med"/>
              <a:tailEnd type="stealth" w="lg" len="lg"/>
            </a:ln>
            <a:effectLst/>
          </p:spPr>
        </p:cxnSp>
        <p:sp>
          <p:nvSpPr>
            <p:cNvPr id="16" name="Rounded Rectangle 15">
              <a:extLst>
                <a:ext uri="{FF2B5EF4-FFF2-40B4-BE49-F238E27FC236}">
                  <a16:creationId xmlns:a16="http://schemas.microsoft.com/office/drawing/2014/main" id="{044DCCA2-9F01-42B1-8EA2-DE5E9239076F}"/>
                </a:ext>
              </a:extLst>
            </p:cNvPr>
            <p:cNvSpPr/>
            <p:nvPr/>
          </p:nvSpPr>
          <p:spPr bwMode="auto">
            <a:xfrm>
              <a:off x="4740792" y="5450113"/>
              <a:ext cx="2820192" cy="1179287"/>
            </a:xfrm>
            <a:prstGeom prst="roundRect">
              <a:avLst/>
            </a:prstGeom>
            <a:solidFill>
              <a:schemeClr val="accent6">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Mixer</a:t>
              </a:r>
            </a:p>
          </p:txBody>
        </p:sp>
        <p:cxnSp>
          <p:nvCxnSpPr>
            <p:cNvPr id="17" name="Straight Arrow Connector 21">
              <a:extLst>
                <a:ext uri="{FF2B5EF4-FFF2-40B4-BE49-F238E27FC236}">
                  <a16:creationId xmlns:a16="http://schemas.microsoft.com/office/drawing/2014/main" id="{F2483356-2181-4969-8CAE-2B1526D19CEF}"/>
                </a:ext>
              </a:extLst>
            </p:cNvPr>
            <p:cNvCxnSpPr>
              <a:cxnSpLocks/>
              <a:stCxn id="16" idx="1"/>
              <a:endCxn id="9" idx="2"/>
            </p:cNvCxnSpPr>
            <p:nvPr/>
          </p:nvCxnSpPr>
          <p:spPr bwMode="auto">
            <a:xfrm rot="10800000">
              <a:off x="1926360" y="3424573"/>
              <a:ext cx="2814432" cy="2615185"/>
            </a:xfrm>
            <a:prstGeom prst="curvedConnector2">
              <a:avLst/>
            </a:prstGeom>
            <a:noFill/>
            <a:ln w="38100" cap="flat" cmpd="sng" algn="ctr">
              <a:solidFill>
                <a:schemeClr val="accent6">
                  <a:lumMod val="75000"/>
                </a:schemeClr>
              </a:solidFill>
              <a:prstDash val="solid"/>
              <a:round/>
              <a:headEnd type="stealth" w="lg" len="lg"/>
              <a:tailEnd type="none" w="lg" len="lg"/>
            </a:ln>
            <a:effectLst/>
          </p:spPr>
        </p:cxnSp>
        <p:cxnSp>
          <p:nvCxnSpPr>
            <p:cNvPr id="18" name="Straight Arrow Connector 21">
              <a:extLst>
                <a:ext uri="{FF2B5EF4-FFF2-40B4-BE49-F238E27FC236}">
                  <a16:creationId xmlns:a16="http://schemas.microsoft.com/office/drawing/2014/main" id="{B15893F2-A606-4C4D-8ACB-5CE181C779EF}"/>
                </a:ext>
              </a:extLst>
            </p:cNvPr>
            <p:cNvCxnSpPr>
              <a:cxnSpLocks/>
              <a:stCxn id="10" idx="2"/>
              <a:endCxn id="16" idx="3"/>
            </p:cNvCxnSpPr>
            <p:nvPr/>
          </p:nvCxnSpPr>
          <p:spPr bwMode="auto">
            <a:xfrm rot="5400000">
              <a:off x="7660608" y="3324948"/>
              <a:ext cx="2615185" cy="2814432"/>
            </a:xfrm>
            <a:prstGeom prst="curvedConnector2">
              <a:avLst/>
            </a:prstGeom>
            <a:noFill/>
            <a:ln w="38100" cap="flat" cmpd="sng" algn="ctr">
              <a:solidFill>
                <a:schemeClr val="accent6">
                  <a:lumMod val="75000"/>
                </a:schemeClr>
              </a:solidFill>
              <a:prstDash val="solid"/>
              <a:round/>
              <a:headEnd type="stealth" w="lg" len="lg"/>
              <a:tailEnd type="none" w="lg" len="lg"/>
            </a:ln>
            <a:effectLst/>
          </p:spPr>
        </p:cxnSp>
      </p:grpSp>
    </p:spTree>
    <p:extLst>
      <p:ext uri="{BB962C8B-B14F-4D97-AF65-F5344CB8AC3E}">
        <p14:creationId xmlns:p14="http://schemas.microsoft.com/office/powerpoint/2010/main" val="1952169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139EAB-C56A-8344-98A7-C0F35E4A78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35" y="3608175"/>
            <a:ext cx="5521124" cy="2400094"/>
          </a:xfrm>
          <a:prstGeom prst="rect">
            <a:avLst/>
          </a:prstGeom>
        </p:spPr>
      </p:pic>
      <p:sp>
        <p:nvSpPr>
          <p:cNvPr id="6" name="Title 5">
            <a:extLst>
              <a:ext uri="{FF2B5EF4-FFF2-40B4-BE49-F238E27FC236}">
                <a16:creationId xmlns:a16="http://schemas.microsoft.com/office/drawing/2014/main" id="{F560D2A2-B53E-D84B-BCD0-C18A1779D8AB}"/>
              </a:ext>
            </a:extLst>
          </p:cNvPr>
          <p:cNvSpPr>
            <a:spLocks noGrp="1"/>
          </p:cNvSpPr>
          <p:nvPr>
            <p:ph type="title"/>
          </p:nvPr>
        </p:nvSpPr>
        <p:spPr>
          <a:xfrm>
            <a:off x="164393" y="285663"/>
            <a:ext cx="11360799" cy="763599"/>
          </a:xfrm>
        </p:spPr>
        <p:txBody>
          <a:bodyPr>
            <a:normAutofit/>
          </a:bodyPr>
          <a:lstStyle/>
          <a:p>
            <a:pPr algn="l" rtl="0" fontAlgn="base">
              <a:spcBef>
                <a:spcPct val="0"/>
              </a:spcBef>
            </a:pPr>
            <a:r>
              <a:rPr lang="en-US" sz="3200" b="1" dirty="0">
                <a:solidFill>
                  <a:schemeClr val="tx2"/>
                </a:solidFill>
                <a:latin typeface="Calibri" panose="020F0502020204030204" pitchFamily="34" charset="0"/>
                <a:cs typeface="Calibri" panose="020F0502020204030204" pitchFamily="34" charset="0"/>
              </a:rPr>
              <a:t>Control of traffic behavior</a:t>
            </a:r>
          </a:p>
        </p:txBody>
      </p:sp>
      <p:sp>
        <p:nvSpPr>
          <p:cNvPr id="7" name="Text Placeholder 6">
            <a:extLst>
              <a:ext uri="{FF2B5EF4-FFF2-40B4-BE49-F238E27FC236}">
                <a16:creationId xmlns:a16="http://schemas.microsoft.com/office/drawing/2014/main" id="{9CDAAFBB-FFCF-0045-9B91-E2549B7C85D5}"/>
              </a:ext>
            </a:extLst>
          </p:cNvPr>
          <p:cNvSpPr>
            <a:spLocks noGrp="1"/>
          </p:cNvSpPr>
          <p:nvPr>
            <p:ph type="body" idx="1"/>
          </p:nvPr>
        </p:nvSpPr>
        <p:spPr>
          <a:xfrm>
            <a:off x="237281" y="1151400"/>
            <a:ext cx="11360799" cy="4555200"/>
          </a:xfrm>
        </p:spPr>
        <p:txBody>
          <a:bodyPr>
            <a:normAutofit/>
          </a:bodyPr>
          <a:lstStyle/>
          <a:p>
            <a:pPr marL="0" indent="0" algn="l" rtl="0">
              <a:buNone/>
            </a:pPr>
            <a:r>
              <a:rPr lang="en-US" dirty="0"/>
              <a:t>Fine-grained Traffic Control</a:t>
            </a:r>
          </a:p>
          <a:p>
            <a:pPr lvl="1" algn="l" rtl="0"/>
            <a:r>
              <a:rPr lang="en-US" dirty="0"/>
              <a:t>Network Policies </a:t>
            </a:r>
          </a:p>
          <a:p>
            <a:pPr lvl="2" algn="l" rtl="0"/>
            <a:r>
              <a:rPr lang="en-US" dirty="0"/>
              <a:t>rich routing rules</a:t>
            </a:r>
          </a:p>
          <a:p>
            <a:pPr lvl="2" algn="l" rtl="0"/>
            <a:r>
              <a:rPr lang="en-US" dirty="0"/>
              <a:t>enforces valid Pod-to-Pod </a:t>
            </a:r>
            <a:br>
              <a:rPr lang="en-US" dirty="0"/>
            </a:br>
            <a:r>
              <a:rPr lang="en-US" dirty="0"/>
              <a:t>communication</a:t>
            </a:r>
          </a:p>
          <a:p>
            <a:pPr algn="l" rtl="0"/>
            <a:endParaRPr lang="en-US" sz="2000" dirty="0"/>
          </a:p>
          <a:p>
            <a:pPr algn="l" rtl="0"/>
            <a:endParaRPr lang="en-US" sz="2000" dirty="0"/>
          </a:p>
          <a:p>
            <a:pPr algn="l" rtl="0"/>
            <a:endParaRPr lang="en-US" sz="2000" dirty="0"/>
          </a:p>
          <a:p>
            <a:pPr algn="l" rtl="0"/>
            <a:endParaRPr lang="en-US" sz="2000" dirty="0"/>
          </a:p>
          <a:p>
            <a:pPr algn="l" rtl="0"/>
            <a:endParaRPr lang="en-US" sz="2000" dirty="0"/>
          </a:p>
          <a:p>
            <a:pPr algn="l" rtl="0"/>
            <a:endParaRPr lang="en-US" sz="2000" dirty="0"/>
          </a:p>
          <a:p>
            <a:pPr algn="l" rtl="0"/>
            <a:endParaRPr lang="en-US" dirty="0"/>
          </a:p>
        </p:txBody>
      </p:sp>
      <p:sp>
        <p:nvSpPr>
          <p:cNvPr id="4" name="Slide Number Placeholder 3">
            <a:extLst>
              <a:ext uri="{FF2B5EF4-FFF2-40B4-BE49-F238E27FC236}">
                <a16:creationId xmlns:a16="http://schemas.microsoft.com/office/drawing/2014/main" id="{5ADEB9DA-8696-E24B-9CDF-D108E4B7582B}"/>
              </a:ext>
            </a:extLst>
          </p:cNvPr>
          <p:cNvSpPr>
            <a:spLocks noGrp="1"/>
          </p:cNvSpPr>
          <p:nvPr>
            <p:ph type="sldNum" idx="12"/>
          </p:nvPr>
        </p:nvSpPr>
        <p:spPr/>
        <p:txBody>
          <a:bodyPr/>
          <a:lstStyle/>
          <a:p>
            <a:fld id="{6C9CD605-947A-3C4E-98CB-B055F943FEBA}" type="slidenum">
              <a:rPr lang="en-US" smtClean="0"/>
              <a:pPr/>
              <a:t>81</a:t>
            </a:fld>
            <a:endParaRPr lang="en-US" dirty="0"/>
          </a:p>
        </p:txBody>
      </p:sp>
      <p:sp>
        <p:nvSpPr>
          <p:cNvPr id="10" name="Content Placeholder 4">
            <a:extLst>
              <a:ext uri="{FF2B5EF4-FFF2-40B4-BE49-F238E27FC236}">
                <a16:creationId xmlns:a16="http://schemas.microsoft.com/office/drawing/2014/main" id="{0D374CDB-880B-6246-9D0A-6F5170E9EDC7}"/>
              </a:ext>
            </a:extLst>
          </p:cNvPr>
          <p:cNvSpPr txBox="1">
            <a:spLocks/>
          </p:cNvSpPr>
          <p:nvPr/>
        </p:nvSpPr>
        <p:spPr>
          <a:xfrm>
            <a:off x="5295481" y="285664"/>
            <a:ext cx="6732126" cy="5833782"/>
          </a:xfrm>
          <a:prstGeom prst="rect">
            <a:avLst/>
          </a:prstGeom>
          <a:solidFill>
            <a:schemeClr val="bg2"/>
          </a:solidFill>
        </p:spPr>
        <p:txBody>
          <a:bodyPr numCol="2">
            <a:normAutofit/>
          </a:bodyPr>
          <a:lstStyle>
            <a:defPPr>
              <a:defRPr lang="en-US"/>
            </a:defPPr>
            <a:lvl1pPr marL="0" algn="l" defTabSz="914400" rtl="0" eaLnBrk="1" latinLnBrk="0" hangingPunct="1">
              <a:defRPr sz="1200" b="0" i="0" kern="1200">
                <a:solidFill>
                  <a:schemeClr val="tx1">
                    <a:alpha val="50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mn-lt"/>
                <a:cs typeface="Courier New" panose="02070309020205020404" pitchFamily="49" charset="0"/>
              </a:rPr>
              <a:t>example Network Policy:</a:t>
            </a:r>
          </a:p>
          <a:p>
            <a:r>
              <a:rPr lang="en-US" sz="1400" dirty="0">
                <a:latin typeface="Courier New" panose="02070309020205020404" pitchFamily="49" charset="0"/>
                <a:cs typeface="Courier New" panose="02070309020205020404" pitchFamily="49" charset="0"/>
              </a:rPr>
              <a:t>apiVersion: networking.k8s.io/v1</a:t>
            </a:r>
          </a:p>
          <a:p>
            <a:r>
              <a:rPr lang="en-US" sz="1400" dirty="0">
                <a:latin typeface="Courier New" panose="02070309020205020404" pitchFamily="49" charset="0"/>
                <a:cs typeface="Courier New" panose="02070309020205020404" pitchFamily="49" charset="0"/>
              </a:rPr>
              <a:t>kind: </a:t>
            </a:r>
            <a:r>
              <a:rPr lang="en-US" sz="1400" b="1" dirty="0">
                <a:latin typeface="Courier New" panose="02070309020205020404" pitchFamily="49" charset="0"/>
                <a:cs typeface="Courier New" panose="02070309020205020404" pitchFamily="49" charset="0"/>
              </a:rPr>
              <a:t>NetworkPolicy</a:t>
            </a:r>
          </a:p>
          <a:p>
            <a:r>
              <a:rPr lang="en-US" sz="1400" dirty="0">
                <a:latin typeface="Courier New" panose="02070309020205020404" pitchFamily="49" charset="0"/>
                <a:cs typeface="Courier New" panose="02070309020205020404" pitchFamily="49" charset="0"/>
              </a:rPr>
              <a:t>metadata:</a:t>
            </a:r>
          </a:p>
          <a:p>
            <a:r>
              <a:rPr lang="en-US" sz="1400" dirty="0">
                <a:latin typeface="Courier New" panose="02070309020205020404" pitchFamily="49" charset="0"/>
                <a:cs typeface="Courier New" panose="02070309020205020404" pitchFamily="49" charset="0"/>
              </a:rPr>
              <a:t>  name: test-network-policy</a:t>
            </a:r>
          </a:p>
          <a:p>
            <a:r>
              <a:rPr lang="en-US" sz="1400" dirty="0">
                <a:latin typeface="Courier New" panose="02070309020205020404" pitchFamily="49" charset="0"/>
                <a:cs typeface="Courier New" panose="02070309020205020404" pitchFamily="49" charset="0"/>
              </a:rPr>
              <a:t>  namespace: default</a:t>
            </a:r>
          </a:p>
          <a:p>
            <a:r>
              <a:rPr lang="en-US" sz="1400" dirty="0">
                <a:latin typeface="Courier New" panose="02070309020205020404" pitchFamily="49" charset="0"/>
                <a:cs typeface="Courier New" panose="02070309020205020404" pitchFamily="49" charset="0"/>
              </a:rPr>
              <a:t>spec:</a:t>
            </a:r>
          </a:p>
          <a:p>
            <a:r>
              <a:rPr lang="en-US" sz="1400" dirty="0">
                <a:latin typeface="Courier New" panose="02070309020205020404" pitchFamily="49" charset="0"/>
                <a:cs typeface="Courier New" panose="02070309020205020404" pitchFamily="49" charset="0"/>
              </a:rPr>
              <a:t>  podSelector:</a:t>
            </a:r>
          </a:p>
          <a:p>
            <a:r>
              <a:rPr lang="en-US" sz="1400" dirty="0">
                <a:latin typeface="Courier New" panose="02070309020205020404" pitchFamily="49" charset="0"/>
                <a:cs typeface="Courier New" panose="02070309020205020404" pitchFamily="49" charset="0"/>
              </a:rPr>
              <a:t>    matchLabels:</a:t>
            </a:r>
          </a:p>
          <a:p>
            <a:r>
              <a:rPr lang="en-US" sz="1400" dirty="0">
                <a:latin typeface="Courier New" panose="02070309020205020404" pitchFamily="49" charset="0"/>
                <a:cs typeface="Courier New" panose="02070309020205020404" pitchFamily="49" charset="0"/>
              </a:rPr>
              <a:t>      role: db</a:t>
            </a:r>
          </a:p>
          <a:p>
            <a:r>
              <a:rPr lang="en-US" sz="1400" dirty="0">
                <a:latin typeface="Courier New" panose="02070309020205020404" pitchFamily="49" charset="0"/>
                <a:cs typeface="Courier New" panose="02070309020205020404" pitchFamily="49" charset="0"/>
              </a:rPr>
              <a:t>  policyTypes:</a:t>
            </a:r>
          </a:p>
          <a:p>
            <a:r>
              <a:rPr lang="en-US" sz="1400" dirty="0">
                <a:latin typeface="Courier New" panose="02070309020205020404" pitchFamily="49" charset="0"/>
                <a:cs typeface="Courier New" panose="02070309020205020404" pitchFamily="49" charset="0"/>
              </a:rPr>
              <a:t>  - Ingress</a:t>
            </a:r>
          </a:p>
          <a:p>
            <a:r>
              <a:rPr lang="en-US" sz="1400" dirty="0">
                <a:latin typeface="Courier New" panose="02070309020205020404" pitchFamily="49" charset="0"/>
                <a:cs typeface="Courier New" panose="02070309020205020404" pitchFamily="49" charset="0"/>
              </a:rPr>
              <a:t>  - Egress</a:t>
            </a:r>
          </a:p>
          <a:p>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ingress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 from:</a:t>
            </a:r>
          </a:p>
          <a:p>
            <a:r>
              <a:rPr lang="en-US" sz="1400" dirty="0">
                <a:latin typeface="Courier New" panose="02070309020205020404" pitchFamily="49" charset="0"/>
                <a:cs typeface="Courier New" panose="02070309020205020404" pitchFamily="49" charset="0"/>
              </a:rPr>
              <a:t>    - ipBlock:</a:t>
            </a:r>
          </a:p>
          <a:p>
            <a:r>
              <a:rPr lang="en-US" sz="1400" dirty="0">
                <a:latin typeface="Courier New" panose="02070309020205020404" pitchFamily="49" charset="0"/>
                <a:cs typeface="Courier New" panose="02070309020205020404" pitchFamily="49" charset="0"/>
              </a:rPr>
              <a:t>        cidr: 172.17.0.0/16</a:t>
            </a:r>
          </a:p>
          <a:p>
            <a:r>
              <a:rPr lang="en-US" sz="1400" dirty="0">
                <a:latin typeface="Courier New" panose="02070309020205020404" pitchFamily="49" charset="0"/>
                <a:cs typeface="Courier New" panose="02070309020205020404" pitchFamily="49" charset="0"/>
              </a:rPr>
              <a:t>        except:</a:t>
            </a:r>
          </a:p>
          <a:p>
            <a:r>
              <a:rPr lang="en-US" sz="1400" dirty="0">
                <a:latin typeface="Courier New" panose="02070309020205020404" pitchFamily="49" charset="0"/>
                <a:cs typeface="Courier New" panose="02070309020205020404" pitchFamily="49" charset="0"/>
              </a:rPr>
              <a:t>        - 172.17.1.0/24</a:t>
            </a:r>
          </a:p>
          <a:p>
            <a:r>
              <a:rPr lang="en-US" sz="1400" dirty="0">
                <a:latin typeface="Courier New" panose="02070309020205020404" pitchFamily="49" charset="0"/>
                <a:cs typeface="Courier New" panose="02070309020205020404" pitchFamily="49" charset="0"/>
              </a:rPr>
              <a:t>    - namespaceSelector:</a:t>
            </a:r>
          </a:p>
          <a:p>
            <a:r>
              <a:rPr lang="en-US" sz="1400" dirty="0">
                <a:latin typeface="Courier New" panose="02070309020205020404" pitchFamily="49" charset="0"/>
                <a:cs typeface="Courier New" panose="02070309020205020404" pitchFamily="49" charset="0"/>
              </a:rPr>
              <a:t>        matchLabels:</a:t>
            </a:r>
          </a:p>
          <a:p>
            <a:r>
              <a:rPr lang="en-US" sz="1400" dirty="0">
                <a:latin typeface="Courier New" panose="02070309020205020404" pitchFamily="49" charset="0"/>
                <a:cs typeface="Courier New" panose="02070309020205020404" pitchFamily="49" charset="0"/>
              </a:rPr>
              <a:t>          project: onap-so</a:t>
            </a:r>
          </a:p>
          <a:p>
            <a:r>
              <a:rPr lang="en-US" sz="1400" dirty="0">
                <a:latin typeface="Courier New" panose="02070309020205020404" pitchFamily="49" charset="0"/>
                <a:cs typeface="Courier New" panose="02070309020205020404" pitchFamily="49" charset="0"/>
              </a:rPr>
              <a:t>    - podSelector:</a:t>
            </a:r>
          </a:p>
          <a:p>
            <a:r>
              <a:rPr lang="en-US" sz="1400" dirty="0">
                <a:latin typeface="Courier New" panose="02070309020205020404" pitchFamily="49" charset="0"/>
                <a:cs typeface="Courier New" panose="02070309020205020404" pitchFamily="49" charset="0"/>
              </a:rPr>
              <a:t>        matchLabels:</a:t>
            </a:r>
          </a:p>
          <a:p>
            <a:r>
              <a:rPr lang="en-US" sz="1400" dirty="0">
                <a:latin typeface="Courier New" panose="02070309020205020404" pitchFamily="49" charset="0"/>
                <a:cs typeface="Courier New" panose="02070309020205020404" pitchFamily="49" charset="0"/>
              </a:rPr>
              <a:t>          role: frontend</a:t>
            </a:r>
          </a:p>
          <a:p>
            <a:r>
              <a:rPr lang="en-US" sz="1400" dirty="0">
                <a:latin typeface="Courier New" panose="02070309020205020404" pitchFamily="49" charset="0"/>
                <a:cs typeface="Courier New" panose="02070309020205020404" pitchFamily="49" charset="0"/>
              </a:rPr>
              <a:t>    ports:</a:t>
            </a:r>
          </a:p>
          <a:p>
            <a:r>
              <a:rPr lang="en-US" sz="1400" dirty="0">
                <a:latin typeface="Courier New" panose="02070309020205020404" pitchFamily="49" charset="0"/>
                <a:cs typeface="Courier New" panose="02070309020205020404" pitchFamily="49" charset="0"/>
              </a:rPr>
              <a:t>    - protocol: TCP</a:t>
            </a:r>
          </a:p>
          <a:p>
            <a:r>
              <a:rPr lang="en-US" sz="1400" dirty="0">
                <a:latin typeface="Courier New" panose="02070309020205020404" pitchFamily="49" charset="0"/>
                <a:cs typeface="Courier New" panose="02070309020205020404" pitchFamily="49" charset="0"/>
              </a:rPr>
              <a:t>      port: 6379</a:t>
            </a:r>
          </a:p>
          <a:p>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egress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 to:</a:t>
            </a:r>
          </a:p>
          <a:p>
            <a:r>
              <a:rPr lang="en-US" sz="1400" dirty="0">
                <a:latin typeface="Courier New" panose="02070309020205020404" pitchFamily="49" charset="0"/>
                <a:cs typeface="Courier New" panose="02070309020205020404" pitchFamily="49" charset="0"/>
              </a:rPr>
              <a:t>    - ipBlock:</a:t>
            </a:r>
          </a:p>
          <a:p>
            <a:r>
              <a:rPr lang="en-US" sz="1400" dirty="0">
                <a:latin typeface="Courier New" panose="02070309020205020404" pitchFamily="49" charset="0"/>
                <a:cs typeface="Courier New" panose="02070309020205020404" pitchFamily="49" charset="0"/>
              </a:rPr>
              <a:t>        cidr: 10.0.0.0/24</a:t>
            </a:r>
          </a:p>
          <a:p>
            <a:r>
              <a:rPr lang="en-US" sz="1400" dirty="0">
                <a:latin typeface="Courier New" panose="02070309020205020404" pitchFamily="49" charset="0"/>
                <a:cs typeface="Courier New" panose="02070309020205020404" pitchFamily="49" charset="0"/>
              </a:rPr>
              <a:t>    ports:</a:t>
            </a:r>
          </a:p>
          <a:p>
            <a:r>
              <a:rPr lang="en-US" sz="1400" dirty="0">
                <a:latin typeface="Courier New" panose="02070309020205020404" pitchFamily="49" charset="0"/>
                <a:cs typeface="Courier New" panose="02070309020205020404" pitchFamily="49" charset="0"/>
              </a:rPr>
              <a:t>    - protocol: TCP</a:t>
            </a:r>
          </a:p>
          <a:p>
            <a:r>
              <a:rPr lang="en-US" sz="1400" dirty="0">
                <a:latin typeface="Courier New" panose="02070309020205020404" pitchFamily="49" charset="0"/>
                <a:cs typeface="Courier New" panose="02070309020205020404" pitchFamily="49" charset="0"/>
              </a:rPr>
              <a:t>      port: 5978</a:t>
            </a:r>
          </a:p>
          <a:p>
            <a:endParaRPr lang="en-US" sz="1400" dirty="0">
              <a:latin typeface="Courier New" panose="02070309020205020404" pitchFamily="49" charset="0"/>
              <a:cs typeface="Courier New" panose="02070309020205020404" pitchFamily="49" charset="0"/>
            </a:endParaRPr>
          </a:p>
          <a:p>
            <a:r>
              <a:rPr lang="en-US" sz="1400" b="1" dirty="0">
                <a:latin typeface="+mn-lt"/>
                <a:cs typeface="Courier New" panose="02070309020205020404" pitchFamily="49" charset="0"/>
              </a:rPr>
              <a:t>labels &amp; roles:</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ingress:</a:t>
            </a:r>
          </a:p>
          <a:p>
            <a:r>
              <a:rPr lang="en-US" sz="1400" dirty="0">
                <a:latin typeface="Courier New" panose="02070309020205020404" pitchFamily="49" charset="0"/>
                <a:cs typeface="Courier New" panose="02070309020205020404" pitchFamily="49" charset="0"/>
              </a:rPr>
              <a:t>  - from:</a:t>
            </a:r>
          </a:p>
          <a:p>
            <a:r>
              <a:rPr lang="en-US" sz="1400" dirty="0">
                <a:latin typeface="Courier New" panose="02070309020205020404" pitchFamily="49" charset="0"/>
                <a:cs typeface="Courier New" panose="02070309020205020404" pitchFamily="49" charset="0"/>
              </a:rPr>
              <a:t>    - namespaceSelector:</a:t>
            </a:r>
          </a:p>
          <a:p>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matchLabels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user: alice</a:t>
            </a:r>
          </a:p>
          <a:p>
            <a:r>
              <a:rPr lang="en-US" sz="1400" dirty="0">
                <a:latin typeface="Courier New" panose="02070309020205020404" pitchFamily="49" charset="0"/>
                <a:cs typeface="Courier New" panose="02070309020205020404" pitchFamily="49" charset="0"/>
              </a:rPr>
              <a:t>      podSelector:</a:t>
            </a:r>
          </a:p>
          <a:p>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matchLabels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role: client</a:t>
            </a:r>
          </a:p>
          <a:p>
            <a:r>
              <a:rPr lang="en-US" sz="1400" dirty="0">
                <a:latin typeface="Courier New" panose="02070309020205020404" pitchFamily="49" charset="0"/>
                <a:cs typeface="Courier New" panose="02070309020205020404" pitchFamily="49" charset="0"/>
              </a:rPr>
              <a:t>  ...</a:t>
            </a:r>
          </a:p>
          <a:p>
            <a:endParaRPr lang="en-US"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48875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A3346A8A-5E55-D442-B790-B4199E1FDEBD}"/>
              </a:ext>
            </a:extLst>
          </p:cNvPr>
          <p:cNvSpPr/>
          <p:nvPr/>
        </p:nvSpPr>
        <p:spPr bwMode="auto">
          <a:xfrm>
            <a:off x="923544" y="868038"/>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1</a:t>
            </a:r>
          </a:p>
        </p:txBody>
      </p:sp>
      <p:sp>
        <p:nvSpPr>
          <p:cNvPr id="16" name="Rounded Rectangle 15">
            <a:extLst>
              <a:ext uri="{FF2B5EF4-FFF2-40B4-BE49-F238E27FC236}">
                <a16:creationId xmlns:a16="http://schemas.microsoft.com/office/drawing/2014/main" id="{3A9C21E7-2F6E-B446-ABF5-E4B39BF49EBA}"/>
              </a:ext>
            </a:extLst>
          </p:cNvPr>
          <p:cNvSpPr/>
          <p:nvPr/>
        </p:nvSpPr>
        <p:spPr bwMode="auto">
          <a:xfrm>
            <a:off x="9372600" y="868039"/>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2</a:t>
            </a:r>
          </a:p>
        </p:txBody>
      </p:sp>
      <p:sp>
        <p:nvSpPr>
          <p:cNvPr id="25" name="Rounded Rectangle 24">
            <a:extLst>
              <a:ext uri="{FF2B5EF4-FFF2-40B4-BE49-F238E27FC236}">
                <a16:creationId xmlns:a16="http://schemas.microsoft.com/office/drawing/2014/main" id="{57313C45-5220-6149-B51B-F17E2E1DBE96}"/>
              </a:ext>
            </a:extLst>
          </p:cNvPr>
          <p:cNvSpPr/>
          <p:nvPr/>
        </p:nvSpPr>
        <p:spPr bwMode="auto">
          <a:xfrm>
            <a:off x="4740792" y="4678588"/>
            <a:ext cx="2820192" cy="1179287"/>
          </a:xfrm>
          <a:prstGeom prst="roundRect">
            <a:avLst/>
          </a:prstGeom>
          <a:solidFill>
            <a:schemeClr val="accent3">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HelvNeue Light for IBM" pitchFamily="34" charset="0"/>
              </a:rPr>
              <a:t>Istio</a:t>
            </a:r>
            <a:r>
              <a:rPr kumimoji="0" lang="en-US" sz="2400" b="1" i="0" u="none" strike="noStrike" cap="none" normalizeH="0" baseline="0" dirty="0">
                <a:ln>
                  <a:noFill/>
                </a:ln>
                <a:solidFill>
                  <a:schemeClr val="tx1"/>
                </a:solidFill>
                <a:effectLst/>
                <a:latin typeface="HelvNeue Light for IBM" pitchFamily="34" charset="0"/>
              </a:rPr>
              <a:t> Certificate Authority</a:t>
            </a:r>
          </a:p>
        </p:txBody>
      </p:sp>
      <p:cxnSp>
        <p:nvCxnSpPr>
          <p:cNvPr id="26" name="Straight Arrow Connector 21">
            <a:extLst>
              <a:ext uri="{FF2B5EF4-FFF2-40B4-BE49-F238E27FC236}">
                <a16:creationId xmlns:a16="http://schemas.microsoft.com/office/drawing/2014/main" id="{0F3E5C41-0825-9741-910C-4AA86BD65971}"/>
              </a:ext>
            </a:extLst>
          </p:cNvPr>
          <p:cNvCxnSpPr>
            <a:cxnSpLocks/>
            <a:stCxn id="14" idx="2"/>
            <a:endCxn id="25" idx="1"/>
          </p:cNvCxnSpPr>
          <p:nvPr/>
        </p:nvCxnSpPr>
        <p:spPr bwMode="auto">
          <a:xfrm rot="16200000" flipH="1">
            <a:off x="2515243" y="3042682"/>
            <a:ext cx="1620157" cy="2830942"/>
          </a:xfrm>
          <a:prstGeom prst="curvedConnector2">
            <a:avLst/>
          </a:prstGeom>
          <a:noFill/>
          <a:ln w="38100" cap="flat" cmpd="sng" algn="ctr">
            <a:solidFill>
              <a:schemeClr val="accent3">
                <a:lumMod val="60000"/>
                <a:lumOff val="40000"/>
              </a:schemeClr>
            </a:solidFill>
            <a:prstDash val="solid"/>
            <a:round/>
            <a:headEnd type="stealth" w="lg" len="lg"/>
            <a:tailEnd type="none" w="lg" len="lg"/>
          </a:ln>
          <a:effectLst/>
        </p:spPr>
      </p:cxnSp>
      <p:cxnSp>
        <p:nvCxnSpPr>
          <p:cNvPr id="33" name="Straight Arrow Connector 21">
            <a:extLst>
              <a:ext uri="{FF2B5EF4-FFF2-40B4-BE49-F238E27FC236}">
                <a16:creationId xmlns:a16="http://schemas.microsoft.com/office/drawing/2014/main" id="{DF27613C-D083-7645-A1DC-B7E32D82DA67}"/>
              </a:ext>
            </a:extLst>
          </p:cNvPr>
          <p:cNvCxnSpPr>
            <a:cxnSpLocks/>
            <a:stCxn id="16" idx="2"/>
            <a:endCxn id="25" idx="3"/>
          </p:cNvCxnSpPr>
          <p:nvPr/>
        </p:nvCxnSpPr>
        <p:spPr bwMode="auto">
          <a:xfrm rot="5400000">
            <a:off x="8149867" y="3059192"/>
            <a:ext cx="1620157" cy="2797922"/>
          </a:xfrm>
          <a:prstGeom prst="curvedConnector2">
            <a:avLst/>
          </a:prstGeom>
          <a:noFill/>
          <a:ln w="38100" cap="flat" cmpd="sng" algn="ctr">
            <a:solidFill>
              <a:schemeClr val="accent3">
                <a:lumMod val="60000"/>
                <a:lumOff val="40000"/>
              </a:schemeClr>
            </a:solidFill>
            <a:prstDash val="solid"/>
            <a:round/>
            <a:headEnd type="stealth" w="lg" len="lg"/>
            <a:tailEnd type="none" w="lg" len="lg"/>
          </a:ln>
          <a:effectLst/>
        </p:spPr>
      </p:cxnSp>
      <p:sp>
        <p:nvSpPr>
          <p:cNvPr id="36" name="Rounded Rectangular Callout 35">
            <a:extLst>
              <a:ext uri="{FF2B5EF4-FFF2-40B4-BE49-F238E27FC236}">
                <a16:creationId xmlns:a16="http://schemas.microsoft.com/office/drawing/2014/main" id="{8F36274D-EA0C-5749-BDF6-B0FB47563DE4}"/>
              </a:ext>
            </a:extLst>
          </p:cNvPr>
          <p:cNvSpPr/>
          <p:nvPr/>
        </p:nvSpPr>
        <p:spPr bwMode="auto">
          <a:xfrm>
            <a:off x="3299624" y="1895475"/>
            <a:ext cx="5082376" cy="725393"/>
          </a:xfrm>
          <a:prstGeom prst="wedgeRoundRectCallout">
            <a:avLst>
              <a:gd name="adj1" fmla="val -75135"/>
              <a:gd name="adj2" fmla="val 162292"/>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/foo"</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foo</a:t>
            </a:r>
          </a:p>
        </p:txBody>
      </p:sp>
      <p:sp>
        <p:nvSpPr>
          <p:cNvPr id="37" name="Rounded Rectangular Callout 36">
            <a:extLst>
              <a:ext uri="{FF2B5EF4-FFF2-40B4-BE49-F238E27FC236}">
                <a16:creationId xmlns:a16="http://schemas.microsoft.com/office/drawing/2014/main" id="{A2C6851F-F06B-7E43-9346-2EC26AAF212D}"/>
              </a:ext>
            </a:extLst>
          </p:cNvPr>
          <p:cNvSpPr/>
          <p:nvPr/>
        </p:nvSpPr>
        <p:spPr bwMode="auto">
          <a:xfrm>
            <a:off x="4038600" y="3114675"/>
            <a:ext cx="5082376" cy="725393"/>
          </a:xfrm>
          <a:prstGeom prst="wedgeRoundRectCallout">
            <a:avLst>
              <a:gd name="adj1" fmla="val 71478"/>
              <a:gd name="adj2" fmla="val 11519"/>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/bar"</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bar</a:t>
            </a:r>
          </a:p>
        </p:txBody>
      </p:sp>
      <p:sp>
        <p:nvSpPr>
          <p:cNvPr id="38" name="TextBox 37">
            <a:extLst>
              <a:ext uri="{FF2B5EF4-FFF2-40B4-BE49-F238E27FC236}">
                <a16:creationId xmlns:a16="http://schemas.microsoft.com/office/drawing/2014/main" id="{C5589BA1-10C4-9A46-8D68-D5014EE1B7A5}"/>
              </a:ext>
            </a:extLst>
          </p:cNvPr>
          <p:cNvSpPr txBox="1"/>
          <p:nvPr/>
        </p:nvSpPr>
        <p:spPr>
          <a:xfrm>
            <a:off x="1222703" y="4855168"/>
            <a:ext cx="2531784" cy="584775"/>
          </a:xfrm>
          <a:prstGeom prst="rect">
            <a:avLst/>
          </a:prstGeom>
          <a:noFill/>
        </p:spPr>
        <p:txBody>
          <a:bodyPr wrap="square" rtlCol="0">
            <a:spAutoFit/>
          </a:bodyPr>
          <a:lstStyle/>
          <a:p>
            <a:pPr algn="ctr"/>
            <a:r>
              <a:rPr lang="en-US" sz="1600" b="1" dirty="0">
                <a:solidFill>
                  <a:schemeClr val="tx1"/>
                </a:solidFill>
              </a:rPr>
              <a:t>Issue &amp;</a:t>
            </a:r>
          </a:p>
          <a:p>
            <a:pPr algn="ctr"/>
            <a:r>
              <a:rPr lang="en-US" sz="1600" b="1" dirty="0">
                <a:solidFill>
                  <a:schemeClr val="tx1"/>
                </a:solidFill>
              </a:rPr>
              <a:t>Mount Keys</a:t>
            </a:r>
          </a:p>
        </p:txBody>
      </p:sp>
      <p:sp>
        <p:nvSpPr>
          <p:cNvPr id="39" name="TextBox 38">
            <a:extLst>
              <a:ext uri="{FF2B5EF4-FFF2-40B4-BE49-F238E27FC236}">
                <a16:creationId xmlns:a16="http://schemas.microsoft.com/office/drawing/2014/main" id="{7C62D017-9ADE-8A41-86C2-2314931D134F}"/>
              </a:ext>
            </a:extLst>
          </p:cNvPr>
          <p:cNvSpPr txBox="1"/>
          <p:nvPr/>
        </p:nvSpPr>
        <p:spPr>
          <a:xfrm>
            <a:off x="8609621" y="4855168"/>
            <a:ext cx="2531784" cy="584775"/>
          </a:xfrm>
          <a:prstGeom prst="rect">
            <a:avLst/>
          </a:prstGeom>
          <a:noFill/>
        </p:spPr>
        <p:txBody>
          <a:bodyPr wrap="square" rtlCol="0">
            <a:spAutoFit/>
          </a:bodyPr>
          <a:lstStyle/>
          <a:p>
            <a:pPr algn="ctr"/>
            <a:r>
              <a:rPr lang="en-US" sz="1600" b="1" dirty="0">
                <a:solidFill>
                  <a:schemeClr val="tx1"/>
                </a:solidFill>
              </a:rPr>
              <a:t>Issue &amp;</a:t>
            </a:r>
          </a:p>
          <a:p>
            <a:pPr algn="ctr"/>
            <a:r>
              <a:rPr lang="en-US" sz="1600" b="1" dirty="0">
                <a:solidFill>
                  <a:schemeClr val="tx1"/>
                </a:solidFill>
              </a:rPr>
              <a:t>Mount Keys</a:t>
            </a:r>
          </a:p>
        </p:txBody>
      </p:sp>
      <p:sp>
        <p:nvSpPr>
          <p:cNvPr id="7" name="Rectangle 6">
            <a:extLst>
              <a:ext uri="{FF2B5EF4-FFF2-40B4-BE49-F238E27FC236}">
                <a16:creationId xmlns:a16="http://schemas.microsoft.com/office/drawing/2014/main" id="{9F889612-9E50-4398-8E30-63E04566FD0E}"/>
              </a:ext>
            </a:extLst>
          </p:cNvPr>
          <p:cNvSpPr/>
          <p:nvPr/>
        </p:nvSpPr>
        <p:spPr>
          <a:xfrm>
            <a:off x="352425" y="211399"/>
            <a:ext cx="6657975" cy="4351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dirty="0">
                <a:solidFill>
                  <a:schemeClr val="accent1"/>
                </a:solidFill>
              </a:rPr>
              <a:t>    Istio CA</a:t>
            </a:r>
          </a:p>
        </p:txBody>
      </p:sp>
    </p:spTree>
    <p:extLst>
      <p:ext uri="{BB962C8B-B14F-4D97-AF65-F5344CB8AC3E}">
        <p14:creationId xmlns:p14="http://schemas.microsoft.com/office/powerpoint/2010/main" val="3515642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A3346A8A-5E55-D442-B790-B4199E1FDEBD}"/>
              </a:ext>
            </a:extLst>
          </p:cNvPr>
          <p:cNvSpPr/>
          <p:nvPr/>
        </p:nvSpPr>
        <p:spPr bwMode="auto">
          <a:xfrm>
            <a:off x="923544" y="972813"/>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1</a:t>
            </a:r>
          </a:p>
        </p:txBody>
      </p:sp>
      <p:sp>
        <p:nvSpPr>
          <p:cNvPr id="16" name="Rounded Rectangle 15">
            <a:extLst>
              <a:ext uri="{FF2B5EF4-FFF2-40B4-BE49-F238E27FC236}">
                <a16:creationId xmlns:a16="http://schemas.microsoft.com/office/drawing/2014/main" id="{3A9C21E7-2F6E-B446-ABF5-E4B39BF49EBA}"/>
              </a:ext>
            </a:extLst>
          </p:cNvPr>
          <p:cNvSpPr/>
          <p:nvPr/>
        </p:nvSpPr>
        <p:spPr bwMode="auto">
          <a:xfrm>
            <a:off x="9372600" y="972814"/>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2</a:t>
            </a:r>
          </a:p>
        </p:txBody>
      </p:sp>
      <p:sp>
        <p:nvSpPr>
          <p:cNvPr id="36" name="Rounded Rectangular Callout 35">
            <a:extLst>
              <a:ext uri="{FF2B5EF4-FFF2-40B4-BE49-F238E27FC236}">
                <a16:creationId xmlns:a16="http://schemas.microsoft.com/office/drawing/2014/main" id="{8F36274D-EA0C-5749-BDF6-B0FB47563DE4}"/>
              </a:ext>
            </a:extLst>
          </p:cNvPr>
          <p:cNvSpPr/>
          <p:nvPr/>
        </p:nvSpPr>
        <p:spPr bwMode="auto">
          <a:xfrm>
            <a:off x="152400" y="3937646"/>
            <a:ext cx="5082376" cy="725393"/>
          </a:xfrm>
          <a:prstGeom prst="wedgeRoundRectCallout">
            <a:avLst>
              <a:gd name="adj1" fmla="val 6003"/>
              <a:gd name="adj2" fmla="val -126895"/>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/foo"</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foo</a:t>
            </a:r>
          </a:p>
        </p:txBody>
      </p:sp>
      <p:sp>
        <p:nvSpPr>
          <p:cNvPr id="37" name="Rounded Rectangular Callout 36">
            <a:extLst>
              <a:ext uri="{FF2B5EF4-FFF2-40B4-BE49-F238E27FC236}">
                <a16:creationId xmlns:a16="http://schemas.microsoft.com/office/drawing/2014/main" id="{A2C6851F-F06B-7E43-9346-2EC26AAF212D}"/>
              </a:ext>
            </a:extLst>
          </p:cNvPr>
          <p:cNvSpPr/>
          <p:nvPr/>
        </p:nvSpPr>
        <p:spPr bwMode="auto">
          <a:xfrm>
            <a:off x="6957224" y="3965898"/>
            <a:ext cx="5082376" cy="725393"/>
          </a:xfrm>
          <a:prstGeom prst="wedgeRoundRectCallout">
            <a:avLst>
              <a:gd name="adj1" fmla="val -4721"/>
              <a:gd name="adj2" fmla="val -139254"/>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/bar"</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bar</a:t>
            </a:r>
          </a:p>
        </p:txBody>
      </p:sp>
      <p:sp>
        <p:nvSpPr>
          <p:cNvPr id="12" name="Rounded Rectangle 11">
            <a:extLst>
              <a:ext uri="{FF2B5EF4-FFF2-40B4-BE49-F238E27FC236}">
                <a16:creationId xmlns:a16="http://schemas.microsoft.com/office/drawing/2014/main" id="{E562082B-B062-744B-B26B-C47801C64FB6}"/>
              </a:ext>
            </a:extLst>
          </p:cNvPr>
          <p:cNvSpPr/>
          <p:nvPr/>
        </p:nvSpPr>
        <p:spPr bwMode="auto">
          <a:xfrm>
            <a:off x="4740792" y="4783363"/>
            <a:ext cx="2820192" cy="1179287"/>
          </a:xfrm>
          <a:prstGeom prst="roundRect">
            <a:avLst/>
          </a:prstGeom>
          <a:solidFill>
            <a:schemeClr val="accent3">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HelvNeue Light for IBM" pitchFamily="34" charset="0"/>
              </a:rPr>
              <a:t>Istio</a:t>
            </a:r>
            <a:r>
              <a:rPr kumimoji="0" lang="en-US" sz="2400" b="1" i="0" u="none" strike="noStrike" cap="none" normalizeH="0" baseline="0" dirty="0">
                <a:ln>
                  <a:noFill/>
                </a:ln>
                <a:solidFill>
                  <a:schemeClr val="tx1"/>
                </a:solidFill>
                <a:effectLst/>
                <a:latin typeface="HelvNeue Light for IBM" pitchFamily="34" charset="0"/>
              </a:rPr>
              <a:t> Certificate Authority</a:t>
            </a:r>
          </a:p>
        </p:txBody>
      </p:sp>
      <p:cxnSp>
        <p:nvCxnSpPr>
          <p:cNvPr id="13" name="Straight Arrow Connector 12">
            <a:extLst>
              <a:ext uri="{FF2B5EF4-FFF2-40B4-BE49-F238E27FC236}">
                <a16:creationId xmlns:a16="http://schemas.microsoft.com/office/drawing/2014/main" id="{01849D1F-0654-F64B-A1E3-D0EFB78A7CA0}"/>
              </a:ext>
            </a:extLst>
          </p:cNvPr>
          <p:cNvCxnSpPr>
            <a:cxnSpLocks/>
            <a:stCxn id="14" idx="3"/>
            <a:endCxn id="16" idx="1"/>
          </p:cNvCxnSpPr>
          <p:nvPr/>
        </p:nvCxnSpPr>
        <p:spPr bwMode="auto">
          <a:xfrm>
            <a:off x="2896156" y="2362832"/>
            <a:ext cx="6476444" cy="0"/>
          </a:xfrm>
          <a:prstGeom prst="straightConnector1">
            <a:avLst/>
          </a:prstGeom>
          <a:noFill/>
          <a:ln w="38100" cap="flat" cmpd="sng" algn="ctr">
            <a:solidFill>
              <a:schemeClr val="tx2"/>
            </a:solidFill>
            <a:prstDash val="solid"/>
            <a:round/>
            <a:headEnd type="none" w="med" len="med"/>
            <a:tailEnd type="stealth" w="lg" len="lg"/>
          </a:ln>
          <a:effectLst/>
        </p:spPr>
      </p:cxnSp>
      <p:pic>
        <p:nvPicPr>
          <p:cNvPr id="17" name="Picture 16">
            <a:extLst>
              <a:ext uri="{FF2B5EF4-FFF2-40B4-BE49-F238E27FC236}">
                <a16:creationId xmlns:a16="http://schemas.microsoft.com/office/drawing/2014/main" id="{F2F58C43-37EA-0B49-9A58-4F16D67D85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4660666" y="1225436"/>
            <a:ext cx="3164254" cy="1041400"/>
          </a:xfrm>
          <a:prstGeom prst="rect">
            <a:avLst/>
          </a:prstGeom>
        </p:spPr>
      </p:pic>
      <p:sp>
        <p:nvSpPr>
          <p:cNvPr id="18" name="TextBox 17">
            <a:extLst>
              <a:ext uri="{FF2B5EF4-FFF2-40B4-BE49-F238E27FC236}">
                <a16:creationId xmlns:a16="http://schemas.microsoft.com/office/drawing/2014/main" id="{66F790E6-1742-0E40-8D28-86CEE4723B57}"/>
              </a:ext>
            </a:extLst>
          </p:cNvPr>
          <p:cNvSpPr txBox="1"/>
          <p:nvPr/>
        </p:nvSpPr>
        <p:spPr>
          <a:xfrm>
            <a:off x="3785145" y="2506370"/>
            <a:ext cx="4915296" cy="400110"/>
          </a:xfrm>
          <a:prstGeom prst="rect">
            <a:avLst/>
          </a:prstGeom>
          <a:noFill/>
        </p:spPr>
        <p:txBody>
          <a:bodyPr wrap="square" rtlCol="0">
            <a:spAutoFit/>
          </a:bodyPr>
          <a:lstStyle/>
          <a:p>
            <a:pPr algn="ctr"/>
            <a:r>
              <a:rPr lang="en-US" sz="2000" b="1" dirty="0">
                <a:solidFill>
                  <a:schemeClr val="tx1"/>
                </a:solidFill>
              </a:rPr>
              <a:t>Mutual TLS &amp; Secure Naming</a:t>
            </a:r>
          </a:p>
        </p:txBody>
      </p:sp>
      <p:sp>
        <p:nvSpPr>
          <p:cNvPr id="15" name="Rectangle 14">
            <a:extLst>
              <a:ext uri="{FF2B5EF4-FFF2-40B4-BE49-F238E27FC236}">
                <a16:creationId xmlns:a16="http://schemas.microsoft.com/office/drawing/2014/main" id="{5F9F0DFB-0C8D-4732-AC63-B3E68C826D8F}"/>
              </a:ext>
            </a:extLst>
          </p:cNvPr>
          <p:cNvSpPr/>
          <p:nvPr/>
        </p:nvSpPr>
        <p:spPr>
          <a:xfrm>
            <a:off x="352425" y="211399"/>
            <a:ext cx="6657975" cy="4351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dirty="0">
                <a:solidFill>
                  <a:schemeClr val="accent1"/>
                </a:solidFill>
              </a:rPr>
              <a:t>    Istio CA</a:t>
            </a:r>
          </a:p>
        </p:txBody>
      </p:sp>
    </p:spTree>
    <p:extLst>
      <p:ext uri="{BB962C8B-B14F-4D97-AF65-F5344CB8AC3E}">
        <p14:creationId xmlns:p14="http://schemas.microsoft.com/office/powerpoint/2010/main" val="2455996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809FDD-AF45-4F40-9CB2-3982AB4C33C0}"/>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9CD605-947A-3C4E-98CB-B055F943FEBA}" type="slidenum">
              <a:rPr kumimoji="0" lang="en-US" sz="1200" b="0" i="0" u="none" strike="noStrike" kern="1200" cap="none" spc="0" normalizeH="0" baseline="0" noProof="0" smtClean="0">
                <a:ln>
                  <a:noFill/>
                </a:ln>
                <a:solidFill>
                  <a:prstClr val="black">
                    <a:alpha val="50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alpha val="50000"/>
                </a:prstClr>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BE45E1AF-DC93-AD4C-9A43-4780924163C0}"/>
              </a:ext>
            </a:extLst>
          </p:cNvPr>
          <p:cNvSpPr>
            <a:spLocks noGrp="1"/>
          </p:cNvSpPr>
          <p:nvPr>
            <p:ph type="title"/>
          </p:nvPr>
        </p:nvSpPr>
        <p:spPr/>
        <p:txBody>
          <a:bodyPr>
            <a:normAutofit fontScale="90000"/>
          </a:bodyPr>
          <a:lstStyle/>
          <a:p>
            <a:r>
              <a:rPr lang="en-US" dirty="0"/>
              <a:t>Container Network Interface (CNI)</a:t>
            </a:r>
          </a:p>
        </p:txBody>
      </p:sp>
      <p:pic>
        <p:nvPicPr>
          <p:cNvPr id="5" name="Picture 4">
            <a:extLst>
              <a:ext uri="{FF2B5EF4-FFF2-40B4-BE49-F238E27FC236}">
                <a16:creationId xmlns:a16="http://schemas.microsoft.com/office/drawing/2014/main" id="{705ACFB3-CAF4-DD4B-8693-0F0EBAFD4D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7631" y="2827021"/>
            <a:ext cx="7206683" cy="3084381"/>
          </a:xfrm>
          <a:prstGeom prst="rect">
            <a:avLst/>
          </a:prstGeom>
        </p:spPr>
      </p:pic>
      <p:sp>
        <p:nvSpPr>
          <p:cNvPr id="8" name="Text Placeholder 3">
            <a:extLst>
              <a:ext uri="{FF2B5EF4-FFF2-40B4-BE49-F238E27FC236}">
                <a16:creationId xmlns:a16="http://schemas.microsoft.com/office/drawing/2014/main" id="{4CB3F038-334C-9B41-A7B8-5DE017AF5474}"/>
              </a:ext>
            </a:extLst>
          </p:cNvPr>
          <p:cNvSpPr>
            <a:spLocks noGrp="1"/>
          </p:cNvSpPr>
          <p:nvPr>
            <p:ph type="body" sz="quarter" idx="10"/>
          </p:nvPr>
        </p:nvSpPr>
        <p:spPr>
          <a:xfrm>
            <a:off x="0" y="1056661"/>
            <a:ext cx="5563673" cy="5008915"/>
          </a:xfrm>
        </p:spPr>
        <p:txBody>
          <a:bodyPr>
            <a:normAutofit/>
          </a:bodyPr>
          <a:lstStyle/>
          <a:p>
            <a:r>
              <a:rPr lang="en-US" sz="2000" dirty="0"/>
              <a:t>Cloud Native Computing Foundation project </a:t>
            </a:r>
          </a:p>
          <a:p>
            <a:r>
              <a:rPr lang="en-US" sz="2000" dirty="0"/>
              <a:t>CNI defines specification/API for writing container networking plugins</a:t>
            </a:r>
          </a:p>
          <a:p>
            <a:r>
              <a:rPr lang="en-US" sz="2000" dirty="0"/>
              <a:t>CNI Plugins</a:t>
            </a:r>
          </a:p>
          <a:p>
            <a:pPr lvl="1"/>
            <a:r>
              <a:rPr lang="en-US" sz="2000" dirty="0"/>
              <a:t>configure network interfaces in containers</a:t>
            </a:r>
          </a:p>
          <a:p>
            <a:pPr lvl="1"/>
            <a:r>
              <a:rPr lang="en-US" sz="2000" dirty="0"/>
              <a:t>implements/applies the routing rules defined in Network Policies</a:t>
            </a:r>
          </a:p>
          <a:p>
            <a:pPr marL="628650" lvl="1" indent="-171450">
              <a:buFontTx/>
              <a:buChar char="-"/>
            </a:pPr>
            <a:r>
              <a:rPr lang="en-US" sz="2000" dirty="0"/>
              <a:t>many open source and commercial     plugins available</a:t>
            </a:r>
          </a:p>
          <a:p>
            <a:pPr marL="628650" lvl="1" indent="-171450">
              <a:buFontTx/>
              <a:buChar char="-"/>
            </a:pPr>
            <a:r>
              <a:rPr lang="en-US" sz="2000" dirty="0"/>
              <a:t>provides choice for operators</a:t>
            </a:r>
          </a:p>
          <a:p>
            <a:pPr marL="457200" lvl="1" indent="0">
              <a:buNone/>
            </a:pPr>
            <a:endParaRPr lang="en-US" sz="2000" dirty="0"/>
          </a:p>
          <a:p>
            <a:r>
              <a:rPr lang="en-US" sz="2000" dirty="0"/>
              <a:t>Nodes may be in the same site or across                   Geo-separated sites</a:t>
            </a:r>
          </a:p>
          <a:p>
            <a:r>
              <a:rPr lang="en-US" sz="2000" dirty="0"/>
              <a:t>Still 1 cluster</a:t>
            </a:r>
          </a:p>
        </p:txBody>
      </p:sp>
    </p:spTree>
    <p:extLst>
      <p:ext uri="{BB962C8B-B14F-4D97-AF65-F5344CB8AC3E}">
        <p14:creationId xmlns:p14="http://schemas.microsoft.com/office/powerpoint/2010/main" val="846016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24F5C2-B9B9-064E-A7EC-0F121B1B1BE4}"/>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9CD605-947A-3C4E-98CB-B055F943FEBA}" type="slidenum">
              <a:rPr kumimoji="0" lang="en-US" sz="1200" b="0" i="0" u="none" strike="noStrike" kern="1200" cap="none" spc="0" normalizeH="0" baseline="0" noProof="0" smtClean="0">
                <a:ln>
                  <a:noFill/>
                </a:ln>
                <a:solidFill>
                  <a:prstClr val="black">
                    <a:alpha val="50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alpha val="50000"/>
                </a:prstClr>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6C09F270-4C3A-F34E-A194-2C62B40A50B0}"/>
              </a:ext>
            </a:extLst>
          </p:cNvPr>
          <p:cNvSpPr>
            <a:spLocks noGrp="1"/>
          </p:cNvSpPr>
          <p:nvPr>
            <p:ph type="title"/>
          </p:nvPr>
        </p:nvSpPr>
        <p:spPr/>
        <p:txBody>
          <a:bodyPr>
            <a:normAutofit fontScale="90000"/>
          </a:bodyPr>
          <a:lstStyle/>
          <a:p>
            <a:r>
              <a:rPr lang="en-US" dirty="0"/>
              <a:t>Container Network Interface (CNI)</a:t>
            </a:r>
          </a:p>
        </p:txBody>
      </p:sp>
      <p:sp>
        <p:nvSpPr>
          <p:cNvPr id="7" name="Text Placeholder 3">
            <a:extLst>
              <a:ext uri="{FF2B5EF4-FFF2-40B4-BE49-F238E27FC236}">
                <a16:creationId xmlns:a16="http://schemas.microsoft.com/office/drawing/2014/main" id="{3952C3ED-F44F-7148-B83D-59048ED20E40}"/>
              </a:ext>
            </a:extLst>
          </p:cNvPr>
          <p:cNvSpPr txBox="1">
            <a:spLocks/>
          </p:cNvSpPr>
          <p:nvPr/>
        </p:nvSpPr>
        <p:spPr>
          <a:xfrm>
            <a:off x="140152" y="1086703"/>
            <a:ext cx="7980591" cy="2440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b="0" i="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ppleSystemUIFont" charset="-120"/>
              <a:buChar char="-"/>
              <a:defRPr sz="24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charset="0"/>
              <a:buChar char="•"/>
              <a:defRPr sz="18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charset="0"/>
              <a:buChar char="•"/>
              <a:defRPr sz="18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base" latinLnBrk="0" hangingPunct="1">
              <a:lnSpc>
                <a:spcPct val="90000"/>
              </a:lnSpc>
              <a:spcBef>
                <a:spcPts val="1000"/>
              </a:spcBef>
              <a:spcAft>
                <a:spcPts val="0"/>
              </a:spcAft>
              <a:buClrTx/>
              <a:buSzTx/>
              <a:buFont typeface="Arial" charset="0"/>
              <a:buChar char="•"/>
              <a:tabLst/>
              <a:defRPr/>
            </a:pPr>
            <a:r>
              <a:rPr kumimoji="0" lang="en-US" sz="2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Kubernetes uses CNI as an interface between network providers and Kubernetes pod networking.</a:t>
            </a:r>
          </a:p>
          <a:p>
            <a:pPr marL="228600" marR="0" lvl="0" indent="-228600" algn="l" defTabSz="914400" rtl="0" eaLnBrk="1" fontAlgn="base" latinLnBrk="0" hangingPunct="1">
              <a:lnSpc>
                <a:spcPct val="90000"/>
              </a:lnSpc>
              <a:spcBef>
                <a:spcPts val="1000"/>
              </a:spcBef>
              <a:spcAft>
                <a:spcPts val="0"/>
              </a:spcAft>
              <a:buClrTx/>
              <a:buSzTx/>
              <a:buFont typeface="Arial" charset="0"/>
              <a:buChar char="•"/>
              <a:tabLst/>
              <a:defRPr/>
            </a:pPr>
            <a:r>
              <a:rPr kumimoji="0" lang="en-US" sz="2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Several popular CNI plugins available:</a:t>
            </a:r>
          </a:p>
        </p:txBody>
      </p:sp>
      <p:pic>
        <p:nvPicPr>
          <p:cNvPr id="9" name="Picture 8">
            <a:extLst>
              <a:ext uri="{FF2B5EF4-FFF2-40B4-BE49-F238E27FC236}">
                <a16:creationId xmlns:a16="http://schemas.microsoft.com/office/drawing/2014/main" id="{7278EA3D-61EB-E44D-A9BD-035213EB73A7}"/>
              </a:ext>
            </a:extLst>
          </p:cNvPr>
          <p:cNvPicPr>
            <a:picLocks noChangeAspect="1"/>
          </p:cNvPicPr>
          <p:nvPr/>
        </p:nvPicPr>
        <p:blipFill>
          <a:blip r:embed="rId3"/>
          <a:stretch>
            <a:fillRect/>
          </a:stretch>
        </p:blipFill>
        <p:spPr>
          <a:xfrm>
            <a:off x="1716751" y="2449285"/>
            <a:ext cx="8108282" cy="3981659"/>
          </a:xfrm>
          <a:prstGeom prst="rect">
            <a:avLst/>
          </a:prstGeom>
        </p:spPr>
      </p:pic>
    </p:spTree>
    <p:extLst>
      <p:ext uri="{BB962C8B-B14F-4D97-AF65-F5344CB8AC3E}">
        <p14:creationId xmlns:p14="http://schemas.microsoft.com/office/powerpoint/2010/main" val="2949931393"/>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C40177-3B62-44D9-8E27-7CE0BD8D9050}"/>
              </a:ext>
            </a:extLst>
          </p:cNvPr>
          <p:cNvSpPr>
            <a:spLocks noGrp="1"/>
          </p:cNvSpPr>
          <p:nvPr>
            <p:ph type="sldNum" sz="quarter" idx="4"/>
          </p:nvPr>
        </p:nvSpPr>
        <p:spPr/>
        <p:txBody>
          <a:bodyPr/>
          <a:lstStyle/>
          <a:p>
            <a:fld id="{6C9CD605-947A-3C4E-98CB-B055F943FEBA}" type="slidenum">
              <a:rPr lang="en-US" smtClean="0"/>
              <a:pPr/>
              <a:t>86</a:t>
            </a:fld>
            <a:endParaRPr lang="en-US" dirty="0"/>
          </a:p>
        </p:txBody>
      </p:sp>
      <p:sp>
        <p:nvSpPr>
          <p:cNvPr id="3" name="Title 2">
            <a:extLst>
              <a:ext uri="{FF2B5EF4-FFF2-40B4-BE49-F238E27FC236}">
                <a16:creationId xmlns:a16="http://schemas.microsoft.com/office/drawing/2014/main" id="{CFA3EFE1-1509-4155-9DAB-45DEA249850F}"/>
              </a:ext>
            </a:extLst>
          </p:cNvPr>
          <p:cNvSpPr>
            <a:spLocks noGrp="1"/>
          </p:cNvSpPr>
          <p:nvPr>
            <p:ph type="title"/>
          </p:nvPr>
        </p:nvSpPr>
        <p:spPr/>
        <p:txBody>
          <a:bodyPr>
            <a:normAutofit fontScale="90000"/>
          </a:bodyPr>
          <a:lstStyle/>
          <a:p>
            <a:r>
              <a:rPr lang="en-US" dirty="0"/>
              <a:t>Selecting the Right CNI</a:t>
            </a:r>
          </a:p>
        </p:txBody>
      </p:sp>
      <p:pic>
        <p:nvPicPr>
          <p:cNvPr id="2050" name="Picture 2" descr="CNI plugins benchmark comparison from ITNEXT cilium calico flannel weave">
            <a:extLst>
              <a:ext uri="{FF2B5EF4-FFF2-40B4-BE49-F238E27FC236}">
                <a16:creationId xmlns:a16="http://schemas.microsoft.com/office/drawing/2014/main" id="{9751D5BB-B409-4261-8AAB-5924E2D721E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6876" y="1907360"/>
            <a:ext cx="11999186" cy="325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273548"/>
      </p:ext>
    </p:extLst>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FABE5-FE09-428A-B5BF-1A280B83FF50}"/>
              </a:ext>
            </a:extLst>
          </p:cNvPr>
          <p:cNvSpPr>
            <a:spLocks noGrp="1"/>
          </p:cNvSpPr>
          <p:nvPr>
            <p:ph type="sldNum" sz="quarter" idx="4"/>
          </p:nvPr>
        </p:nvSpPr>
        <p:spPr/>
        <p:txBody>
          <a:bodyPr/>
          <a:lstStyle/>
          <a:p>
            <a:fld id="{6C9CD605-947A-3C4E-98CB-B055F943FEBA}" type="slidenum">
              <a:rPr lang="en-US" smtClean="0"/>
              <a:pPr/>
              <a:t>87</a:t>
            </a:fld>
            <a:endParaRPr lang="en-US" dirty="0"/>
          </a:p>
        </p:txBody>
      </p:sp>
      <p:sp>
        <p:nvSpPr>
          <p:cNvPr id="3" name="Title 2">
            <a:extLst>
              <a:ext uri="{FF2B5EF4-FFF2-40B4-BE49-F238E27FC236}">
                <a16:creationId xmlns:a16="http://schemas.microsoft.com/office/drawing/2014/main" id="{B1B9A93C-EB8A-42F7-B327-38966FF338B9}"/>
              </a:ext>
            </a:extLst>
          </p:cNvPr>
          <p:cNvSpPr>
            <a:spLocks noGrp="1"/>
          </p:cNvSpPr>
          <p:nvPr>
            <p:ph type="title"/>
          </p:nvPr>
        </p:nvSpPr>
        <p:spPr/>
        <p:txBody>
          <a:bodyPr>
            <a:normAutofit fontScale="90000"/>
          </a:bodyPr>
          <a:lstStyle/>
          <a:p>
            <a:r>
              <a:rPr lang="en-US" dirty="0"/>
              <a:t>K8s Networking</a:t>
            </a:r>
          </a:p>
        </p:txBody>
      </p:sp>
      <p:sp>
        <p:nvSpPr>
          <p:cNvPr id="4" name="Text Placeholder 3">
            <a:extLst>
              <a:ext uri="{FF2B5EF4-FFF2-40B4-BE49-F238E27FC236}">
                <a16:creationId xmlns:a16="http://schemas.microsoft.com/office/drawing/2014/main" id="{9189EB74-B515-46D6-AFB4-9C13A1664135}"/>
              </a:ext>
            </a:extLst>
          </p:cNvPr>
          <p:cNvSpPr>
            <a:spLocks noGrp="1"/>
          </p:cNvSpPr>
          <p:nvPr>
            <p:ph type="body" sz="quarter" idx="10"/>
          </p:nvPr>
        </p:nvSpPr>
        <p:spPr/>
        <p:txBody>
          <a:bodyPr/>
          <a:lstStyle/>
          <a:p>
            <a:endParaRPr lang="en-US"/>
          </a:p>
        </p:txBody>
      </p:sp>
      <p:pic>
        <p:nvPicPr>
          <p:cNvPr id="3074" name="Picture 2">
            <a:extLst>
              <a:ext uri="{FF2B5EF4-FFF2-40B4-BE49-F238E27FC236}">
                <a16:creationId xmlns:a16="http://schemas.microsoft.com/office/drawing/2014/main" id="{8FDC6625-222C-4CAC-8D14-38AD968F288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090613"/>
            <a:ext cx="12192000"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67817"/>
      </p:ext>
    </p:extLst>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62F8CB-8D19-43B0-8038-29C230FD104E}"/>
              </a:ext>
            </a:extLst>
          </p:cNvPr>
          <p:cNvSpPr>
            <a:spLocks noGrp="1"/>
          </p:cNvSpPr>
          <p:nvPr>
            <p:ph type="sldNum" sz="quarter" idx="4"/>
          </p:nvPr>
        </p:nvSpPr>
        <p:spPr/>
        <p:txBody>
          <a:bodyPr/>
          <a:lstStyle/>
          <a:p>
            <a:fld id="{6C9CD605-947A-3C4E-98CB-B055F943FEBA}" type="slidenum">
              <a:rPr lang="en-US" smtClean="0"/>
              <a:pPr/>
              <a:t>88</a:t>
            </a:fld>
            <a:endParaRPr lang="en-US" dirty="0"/>
          </a:p>
        </p:txBody>
      </p:sp>
      <p:sp>
        <p:nvSpPr>
          <p:cNvPr id="3" name="Title 2">
            <a:extLst>
              <a:ext uri="{FF2B5EF4-FFF2-40B4-BE49-F238E27FC236}">
                <a16:creationId xmlns:a16="http://schemas.microsoft.com/office/drawing/2014/main" id="{90A1AAB4-06D2-4CC2-8472-F2B79EF24840}"/>
              </a:ext>
            </a:extLst>
          </p:cNvPr>
          <p:cNvSpPr>
            <a:spLocks noGrp="1"/>
          </p:cNvSpPr>
          <p:nvPr>
            <p:ph type="title"/>
          </p:nvPr>
        </p:nvSpPr>
        <p:spPr/>
        <p:txBody>
          <a:bodyPr>
            <a:normAutofit fontScale="90000"/>
          </a:bodyPr>
          <a:lstStyle/>
          <a:p>
            <a:r>
              <a:rPr lang="en-US" dirty="0"/>
              <a:t>Why do we need CNI	</a:t>
            </a:r>
          </a:p>
        </p:txBody>
      </p:sp>
      <p:sp>
        <p:nvSpPr>
          <p:cNvPr id="4" name="Text Placeholder 3">
            <a:extLst>
              <a:ext uri="{FF2B5EF4-FFF2-40B4-BE49-F238E27FC236}">
                <a16:creationId xmlns:a16="http://schemas.microsoft.com/office/drawing/2014/main" id="{97D7E34C-0C7D-4196-9661-CCF0566B286C}"/>
              </a:ext>
            </a:extLst>
          </p:cNvPr>
          <p:cNvSpPr>
            <a:spLocks noGrp="1"/>
          </p:cNvSpPr>
          <p:nvPr>
            <p:ph type="body" sz="quarter" idx="10"/>
          </p:nvPr>
        </p:nvSpPr>
        <p:spPr>
          <a:xfrm>
            <a:off x="153551" y="1138238"/>
            <a:ext cx="4900770" cy="5170487"/>
          </a:xfrm>
        </p:spPr>
        <p:txBody>
          <a:bodyPr/>
          <a:lstStyle/>
          <a:p>
            <a:r>
              <a:rPr lang="en-US" dirty="0"/>
              <a:t>Host IPs are not predictable</a:t>
            </a:r>
          </a:p>
          <a:p>
            <a:r>
              <a:rPr lang="en-US" dirty="0"/>
              <a:t>Hard to configure routing tables</a:t>
            </a:r>
          </a:p>
          <a:p>
            <a:r>
              <a:rPr lang="en-US" dirty="0"/>
              <a:t>Container/POD may want to verify source ID</a:t>
            </a:r>
          </a:p>
        </p:txBody>
      </p:sp>
      <p:pic>
        <p:nvPicPr>
          <p:cNvPr id="4098" name="Picture 2">
            <a:extLst>
              <a:ext uri="{FF2B5EF4-FFF2-40B4-BE49-F238E27FC236}">
                <a16:creationId xmlns:a16="http://schemas.microsoft.com/office/drawing/2014/main" id="{2F7FF22B-4BA0-4B20-B2E1-4B70DE9B77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03737" y="1902837"/>
            <a:ext cx="7172325"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12158"/>
      </p:ext>
    </p:extLst>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95DC20-4283-174B-B0E9-EAA7BD21AE6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9CD605-947A-3C4E-98CB-B055F943FEBA}" type="slidenum">
              <a:rPr kumimoji="0" lang="en-US" sz="1200" b="0" i="0" u="none" strike="noStrike" kern="1200" cap="none" spc="0" normalizeH="0" baseline="0" noProof="0" smtClean="0">
                <a:ln>
                  <a:noFill/>
                </a:ln>
                <a:solidFill>
                  <a:prstClr val="black">
                    <a:alpha val="50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alpha val="50000"/>
                </a:prstClr>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11C579B8-077F-6149-9424-2F09BB9A962D}"/>
              </a:ext>
            </a:extLst>
          </p:cNvPr>
          <p:cNvSpPr>
            <a:spLocks noGrp="1"/>
          </p:cNvSpPr>
          <p:nvPr>
            <p:ph type="title"/>
          </p:nvPr>
        </p:nvSpPr>
        <p:spPr/>
        <p:txBody>
          <a:bodyPr>
            <a:normAutofit fontScale="90000"/>
          </a:bodyPr>
          <a:lstStyle/>
          <a:p>
            <a:r>
              <a:rPr lang="en-US" dirty="0"/>
              <a:t>CNI Network Models</a:t>
            </a:r>
          </a:p>
        </p:txBody>
      </p:sp>
      <p:sp>
        <p:nvSpPr>
          <p:cNvPr id="4" name="Text Placeholder 3">
            <a:extLst>
              <a:ext uri="{FF2B5EF4-FFF2-40B4-BE49-F238E27FC236}">
                <a16:creationId xmlns:a16="http://schemas.microsoft.com/office/drawing/2014/main" id="{E6AA5A52-87A6-194E-8C6C-349162D488E7}"/>
              </a:ext>
            </a:extLst>
          </p:cNvPr>
          <p:cNvSpPr>
            <a:spLocks noGrp="1"/>
          </p:cNvSpPr>
          <p:nvPr>
            <p:ph type="body" sz="quarter" idx="10"/>
          </p:nvPr>
        </p:nvSpPr>
        <p:spPr>
          <a:xfrm>
            <a:off x="314325" y="972122"/>
            <a:ext cx="11506200" cy="2422432"/>
          </a:xfrm>
        </p:spPr>
        <p:txBody>
          <a:bodyPr numCol="2" spcCol="182880">
            <a:normAutofit/>
          </a:bodyPr>
          <a:lstStyle/>
          <a:p>
            <a:pPr marL="0" indent="0">
              <a:buNone/>
            </a:pPr>
            <a:r>
              <a:rPr lang="en-US" sz="2400" b="1" dirty="0"/>
              <a:t>Encapsulated/Overlay Network</a:t>
            </a:r>
          </a:p>
          <a:p>
            <a:r>
              <a:rPr lang="en-US" sz="2000" dirty="0"/>
              <a:t>Layer 2 (L2) network encapsulated over the existing Layer 3 (L3) network (i.e. VXLAN)</a:t>
            </a:r>
          </a:p>
          <a:p>
            <a:r>
              <a:rPr lang="en-US" sz="2000" dirty="0"/>
              <a:t>flannel, Canal, Weave &amp; Cilium</a:t>
            </a:r>
          </a:p>
          <a:p>
            <a:endParaRPr lang="en-US" sz="2000" dirty="0"/>
          </a:p>
          <a:p>
            <a:endParaRPr lang="en-US" sz="2000" dirty="0"/>
          </a:p>
          <a:p>
            <a:pPr marL="0" indent="0">
              <a:buNone/>
            </a:pPr>
            <a:r>
              <a:rPr lang="en-US" sz="2400" b="1" dirty="0"/>
              <a:t>Unencapsulated Network</a:t>
            </a:r>
          </a:p>
          <a:p>
            <a:r>
              <a:rPr lang="en-US" sz="2000" dirty="0"/>
              <a:t>This network model provides an L3 network to route packets between containers. (i.e. BGP)</a:t>
            </a:r>
          </a:p>
          <a:p>
            <a:r>
              <a:rPr lang="en-US" sz="2000" dirty="0"/>
              <a:t>Calico, Romana &amp; Cilium</a:t>
            </a:r>
          </a:p>
          <a:p>
            <a:endParaRPr lang="en-US" sz="2400" dirty="0"/>
          </a:p>
        </p:txBody>
      </p:sp>
      <p:pic>
        <p:nvPicPr>
          <p:cNvPr id="5" name="Picture 4">
            <a:extLst>
              <a:ext uri="{FF2B5EF4-FFF2-40B4-BE49-F238E27FC236}">
                <a16:creationId xmlns:a16="http://schemas.microsoft.com/office/drawing/2014/main" id="{E6C862A3-20E9-6847-9E83-08F7E9197A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19" y="2682911"/>
            <a:ext cx="6298389" cy="3713706"/>
          </a:xfrm>
          <a:prstGeom prst="rect">
            <a:avLst/>
          </a:prstGeom>
        </p:spPr>
      </p:pic>
      <p:pic>
        <p:nvPicPr>
          <p:cNvPr id="6" name="Picture 5">
            <a:extLst>
              <a:ext uri="{FF2B5EF4-FFF2-40B4-BE49-F238E27FC236}">
                <a16:creationId xmlns:a16="http://schemas.microsoft.com/office/drawing/2014/main" id="{E8332A53-248C-B643-B0E3-A59043FFB8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77413" y="2682911"/>
            <a:ext cx="5920323" cy="3583418"/>
          </a:xfrm>
          <a:prstGeom prst="rect">
            <a:avLst/>
          </a:prstGeom>
        </p:spPr>
      </p:pic>
    </p:spTree>
    <p:extLst>
      <p:ext uri="{BB962C8B-B14F-4D97-AF65-F5344CB8AC3E}">
        <p14:creationId xmlns:p14="http://schemas.microsoft.com/office/powerpoint/2010/main" val="4188793989"/>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 name="Shape 1455"/>
          <p:cNvSpPr>
            <a:spLocks noGrp="1"/>
          </p:cNvSpPr>
          <p:nvPr>
            <p:ph type="title"/>
          </p:nvPr>
        </p:nvSpPr>
        <p:spPr>
          <a:xfrm>
            <a:off x="269238" y="289512"/>
            <a:ext cx="11655843" cy="899667"/>
          </a:xfrm>
          <a:prstGeom prst="rect">
            <a:avLst/>
          </a:prstGeom>
        </p:spPr>
        <p:txBody>
          <a:bodyPr/>
          <a:lstStyle>
            <a:lvl1pPr defTabSz="813632">
              <a:defRPr sz="4700" spc="-99"/>
            </a:lvl1pPr>
          </a:lstStyle>
          <a:p>
            <a:r>
              <a:rPr dirty="0"/>
              <a:t>Docker for developers</a:t>
            </a:r>
            <a:r>
              <a:rPr lang="en-US" dirty="0"/>
              <a:t> / </a:t>
            </a:r>
            <a:r>
              <a:rPr lang="en-US" dirty="0" err="1"/>
              <a:t>Dockerfile</a:t>
            </a:r>
            <a:endParaRPr dirty="0"/>
          </a:p>
        </p:txBody>
      </p:sp>
      <p:pic>
        <p:nvPicPr>
          <p:cNvPr id="1456" name="image60.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6668" y="1038085"/>
            <a:ext cx="9152568" cy="5819916"/>
          </a:xfrm>
          <a:prstGeom prst="rect">
            <a:avLst/>
          </a:prstGeom>
          <a:ln w="12700">
            <a:miter lim="400000"/>
          </a:ln>
        </p:spPr>
      </p:pic>
    </p:spTree>
    <p:extLst>
      <p:ext uri="{BB962C8B-B14F-4D97-AF65-F5344CB8AC3E}">
        <p14:creationId xmlns:p14="http://schemas.microsoft.com/office/powerpoint/2010/main" val="15760181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6FBE97-6928-BC4C-81D9-6BB870463310}"/>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9CD605-947A-3C4E-98CB-B055F943FEBA}" type="slidenum">
              <a:rPr kumimoji="0" lang="en-US" sz="1200" b="0" i="0" u="none" strike="noStrike" kern="1200" cap="none" spc="0" normalizeH="0" baseline="0" noProof="0" smtClean="0">
                <a:ln>
                  <a:noFill/>
                </a:ln>
                <a:solidFill>
                  <a:prstClr val="black">
                    <a:alpha val="50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alpha val="50000"/>
                </a:prstClr>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90D5746D-D96D-A145-B925-A26D3BBD3C49}"/>
              </a:ext>
            </a:extLst>
          </p:cNvPr>
          <p:cNvSpPr>
            <a:spLocks noGrp="1"/>
          </p:cNvSpPr>
          <p:nvPr>
            <p:ph type="title"/>
          </p:nvPr>
        </p:nvSpPr>
        <p:spPr/>
        <p:txBody>
          <a:bodyPr>
            <a:normAutofit fontScale="90000"/>
          </a:bodyPr>
          <a:lstStyle/>
          <a:p>
            <a:r>
              <a:rPr lang="en-US" dirty="0"/>
              <a:t>Calico</a:t>
            </a:r>
          </a:p>
        </p:txBody>
      </p:sp>
      <p:sp>
        <p:nvSpPr>
          <p:cNvPr id="4" name="Text Placeholder 3">
            <a:extLst>
              <a:ext uri="{FF2B5EF4-FFF2-40B4-BE49-F238E27FC236}">
                <a16:creationId xmlns:a16="http://schemas.microsoft.com/office/drawing/2014/main" id="{5E9309B9-B6A6-0140-8DBB-E22CCFBA5532}"/>
              </a:ext>
            </a:extLst>
          </p:cNvPr>
          <p:cNvSpPr>
            <a:spLocks noGrp="1"/>
          </p:cNvSpPr>
          <p:nvPr>
            <p:ph type="body" sz="quarter" idx="10"/>
          </p:nvPr>
        </p:nvSpPr>
        <p:spPr>
          <a:xfrm>
            <a:off x="314325" y="1138238"/>
            <a:ext cx="7552021" cy="5170487"/>
          </a:xfrm>
        </p:spPr>
        <p:txBody>
          <a:bodyPr/>
          <a:lstStyle/>
          <a:p>
            <a:r>
              <a:rPr lang="en-US" dirty="0">
                <a:hlinkClick r:id="rId3"/>
              </a:rPr>
              <a:t>Calico</a:t>
            </a:r>
            <a:r>
              <a:rPr lang="en-US" dirty="0"/>
              <a:t> provides secure network connectivity for containers and virtual machine workloads</a:t>
            </a:r>
          </a:p>
          <a:p>
            <a:r>
              <a:rPr lang="en-US" dirty="0"/>
              <a:t>Calico uses IP-in-IP tunneling or can work with other overlay networking such as flannel</a:t>
            </a:r>
          </a:p>
          <a:p>
            <a:r>
              <a:rPr lang="en-US" dirty="0"/>
              <a:t>Calico also provides dynamic enforcement of network security rules</a:t>
            </a:r>
          </a:p>
          <a:p>
            <a:r>
              <a:rPr lang="en-US" dirty="0"/>
              <a:t>Optional Envoy sidecars that secure workload-to-workload communications with mutual TLS authentication and enforce application layer policy (K8s </a:t>
            </a:r>
            <a:r>
              <a:rPr lang="en-US" dirty="0" err="1"/>
              <a:t>NetworkPolicy</a:t>
            </a:r>
            <a:r>
              <a:rPr lang="en-US" dirty="0"/>
              <a:t>)</a:t>
            </a:r>
          </a:p>
          <a:p>
            <a:r>
              <a:rPr lang="en-US" dirty="0"/>
              <a:t>Used by Akraino</a:t>
            </a:r>
          </a:p>
          <a:p>
            <a:endParaRPr lang="en-US" dirty="0"/>
          </a:p>
        </p:txBody>
      </p:sp>
      <p:pic>
        <p:nvPicPr>
          <p:cNvPr id="6" name="Graphic 5">
            <a:extLst>
              <a:ext uri="{FF2B5EF4-FFF2-40B4-BE49-F238E27FC236}">
                <a16:creationId xmlns:a16="http://schemas.microsoft.com/office/drawing/2014/main" id="{F99BA0A1-B32E-F840-A50C-A00DF5D9E06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66346" y="1051424"/>
            <a:ext cx="3954816" cy="5257301"/>
          </a:xfrm>
          <a:prstGeom prst="rect">
            <a:avLst/>
          </a:prstGeom>
        </p:spPr>
      </p:pic>
      <p:pic>
        <p:nvPicPr>
          <p:cNvPr id="8" name="Picture 7">
            <a:extLst>
              <a:ext uri="{FF2B5EF4-FFF2-40B4-BE49-F238E27FC236}">
                <a16:creationId xmlns:a16="http://schemas.microsoft.com/office/drawing/2014/main" id="{972E5AC8-CD7D-1B4B-9F5E-DD8C18827C0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84463" y="5599102"/>
            <a:ext cx="2026781" cy="517475"/>
          </a:xfrm>
          <a:prstGeom prst="rect">
            <a:avLst/>
          </a:prstGeom>
        </p:spPr>
      </p:pic>
      <p:pic>
        <p:nvPicPr>
          <p:cNvPr id="10" name="Picture 9">
            <a:extLst>
              <a:ext uri="{FF2B5EF4-FFF2-40B4-BE49-F238E27FC236}">
                <a16:creationId xmlns:a16="http://schemas.microsoft.com/office/drawing/2014/main" id="{632BC4B1-E116-8B4D-B89A-699966D5432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672573" y="124316"/>
            <a:ext cx="2082800" cy="685800"/>
          </a:xfrm>
          <a:prstGeom prst="rect">
            <a:avLst/>
          </a:prstGeom>
        </p:spPr>
      </p:pic>
    </p:spTree>
    <p:extLst>
      <p:ext uri="{BB962C8B-B14F-4D97-AF65-F5344CB8AC3E}">
        <p14:creationId xmlns:p14="http://schemas.microsoft.com/office/powerpoint/2010/main" val="1559342812"/>
      </p:ext>
    </p:extLst>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7FA83B-0FA3-E54D-A187-F71BB46654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9CD605-947A-3C4E-98CB-B055F943FEBA}" type="slidenum">
              <a:rPr kumimoji="0" lang="en-US" sz="1200" b="0" i="0" u="none" strike="noStrike" kern="1200" cap="none" spc="0" normalizeH="0" baseline="0" noProof="0" smtClean="0">
                <a:ln>
                  <a:noFill/>
                </a:ln>
                <a:solidFill>
                  <a:prstClr val="black">
                    <a:alpha val="50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alpha val="50000"/>
                </a:prstClr>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1E5CC906-E11F-2444-B362-DFB4D3780EA4}"/>
              </a:ext>
            </a:extLst>
          </p:cNvPr>
          <p:cNvSpPr>
            <a:spLocks noGrp="1"/>
          </p:cNvSpPr>
          <p:nvPr>
            <p:ph type="title"/>
          </p:nvPr>
        </p:nvSpPr>
        <p:spPr/>
        <p:txBody>
          <a:bodyPr>
            <a:normAutofit fontScale="90000"/>
          </a:bodyPr>
          <a:lstStyle/>
          <a:p>
            <a:r>
              <a:rPr lang="en-US" dirty="0"/>
              <a:t>Canal / flannel</a:t>
            </a:r>
          </a:p>
        </p:txBody>
      </p:sp>
      <p:sp>
        <p:nvSpPr>
          <p:cNvPr id="4" name="Text Placeholder 3">
            <a:extLst>
              <a:ext uri="{FF2B5EF4-FFF2-40B4-BE49-F238E27FC236}">
                <a16:creationId xmlns:a16="http://schemas.microsoft.com/office/drawing/2014/main" id="{5E455BDC-2D28-C144-AFFE-687557E9C713}"/>
              </a:ext>
            </a:extLst>
          </p:cNvPr>
          <p:cNvSpPr>
            <a:spLocks noGrp="1"/>
          </p:cNvSpPr>
          <p:nvPr>
            <p:ph type="body" sz="quarter" idx="10"/>
          </p:nvPr>
        </p:nvSpPr>
        <p:spPr>
          <a:xfrm>
            <a:off x="314325" y="1138238"/>
            <a:ext cx="3931998" cy="5170487"/>
          </a:xfrm>
        </p:spPr>
        <p:txBody>
          <a:bodyPr/>
          <a:lstStyle/>
          <a:p>
            <a:r>
              <a:rPr lang="en-US" dirty="0"/>
              <a:t>An integration of </a:t>
            </a:r>
            <a:r>
              <a:rPr lang="en-US" dirty="0">
                <a:hlinkClick r:id="rId3"/>
              </a:rPr>
              <a:t>Calico</a:t>
            </a:r>
            <a:r>
              <a:rPr lang="en-US" dirty="0"/>
              <a:t> and </a:t>
            </a:r>
            <a:r>
              <a:rPr lang="en-US" dirty="0">
                <a:hlinkClick r:id="rId4"/>
              </a:rPr>
              <a:t>flannel</a:t>
            </a:r>
            <a:endParaRPr lang="en-US" dirty="0"/>
          </a:p>
          <a:p>
            <a:r>
              <a:rPr lang="en-US" dirty="0"/>
              <a:t>flannel creates a overlay network (typically VXLAN) to interconnect K8s hosts</a:t>
            </a:r>
          </a:p>
          <a:p>
            <a:r>
              <a:rPr lang="en-US" dirty="0"/>
              <a:t>flannel is focused on networking and uses Calico for network policies</a:t>
            </a:r>
          </a:p>
          <a:p>
            <a:endParaRPr lang="en-US" dirty="0"/>
          </a:p>
        </p:txBody>
      </p:sp>
      <p:pic>
        <p:nvPicPr>
          <p:cNvPr id="5" name="Picture 4">
            <a:extLst>
              <a:ext uri="{FF2B5EF4-FFF2-40B4-BE49-F238E27FC236}">
                <a16:creationId xmlns:a16="http://schemas.microsoft.com/office/drawing/2014/main" id="{35540C16-2142-B347-90C1-647DC98BBB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61471" y="1277654"/>
            <a:ext cx="7814592" cy="4747365"/>
          </a:xfrm>
          <a:prstGeom prst="rect">
            <a:avLst/>
          </a:prstGeom>
        </p:spPr>
      </p:pic>
      <p:pic>
        <p:nvPicPr>
          <p:cNvPr id="7" name="Graphic 6">
            <a:extLst>
              <a:ext uri="{FF2B5EF4-FFF2-40B4-BE49-F238E27FC236}">
                <a16:creationId xmlns:a16="http://schemas.microsoft.com/office/drawing/2014/main" id="{2CF5BB0C-757B-AD48-894D-6C810158571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339696" y="80596"/>
            <a:ext cx="459714" cy="856824"/>
          </a:xfrm>
          <a:prstGeom prst="rect">
            <a:avLst/>
          </a:prstGeom>
        </p:spPr>
      </p:pic>
    </p:spTree>
    <p:extLst>
      <p:ext uri="{BB962C8B-B14F-4D97-AF65-F5344CB8AC3E}">
        <p14:creationId xmlns:p14="http://schemas.microsoft.com/office/powerpoint/2010/main" val="1102501709"/>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6C0D089A-5A73-48FB-88A3-EB8BD19DC75C}"/>
              </a:ext>
            </a:extLst>
          </p:cNvPr>
          <p:cNvSpPr/>
          <p:nvPr/>
        </p:nvSpPr>
        <p:spPr>
          <a:xfrm>
            <a:off x="1560009" y="1492503"/>
            <a:ext cx="8274076" cy="458543"/>
          </a:xfrm>
          <a:prstGeom prst="rect">
            <a:avLst/>
          </a:prstGeom>
          <a:solidFill>
            <a:schemeClr val="accent1">
              <a:lumMod val="20000"/>
              <a:lumOff val="80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25" name="Rectangle 124">
            <a:extLst>
              <a:ext uri="{FF2B5EF4-FFF2-40B4-BE49-F238E27FC236}">
                <a16:creationId xmlns:a16="http://schemas.microsoft.com/office/drawing/2014/main" id="{F16725E6-E369-4605-BF7C-78088717AC3B}"/>
              </a:ext>
            </a:extLst>
          </p:cNvPr>
          <p:cNvSpPr/>
          <p:nvPr/>
        </p:nvSpPr>
        <p:spPr>
          <a:xfrm>
            <a:off x="780924" y="2257680"/>
            <a:ext cx="4351382" cy="314592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28" name="Rectangle 127">
            <a:extLst>
              <a:ext uri="{FF2B5EF4-FFF2-40B4-BE49-F238E27FC236}">
                <a16:creationId xmlns:a16="http://schemas.microsoft.com/office/drawing/2014/main" id="{F3F2B01F-24D3-4181-BFBF-C02AFEA7DA4D}"/>
              </a:ext>
            </a:extLst>
          </p:cNvPr>
          <p:cNvSpPr/>
          <p:nvPr/>
        </p:nvSpPr>
        <p:spPr>
          <a:xfrm>
            <a:off x="6202443" y="2204774"/>
            <a:ext cx="4392488" cy="319882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45" name="Rectangle 144">
            <a:extLst>
              <a:ext uri="{FF2B5EF4-FFF2-40B4-BE49-F238E27FC236}">
                <a16:creationId xmlns:a16="http://schemas.microsoft.com/office/drawing/2014/main" id="{E576DF41-BB11-46C2-835E-9AF9DD798FC1}"/>
              </a:ext>
            </a:extLst>
          </p:cNvPr>
          <p:cNvSpPr/>
          <p:nvPr/>
        </p:nvSpPr>
        <p:spPr>
          <a:xfrm>
            <a:off x="3755469" y="2138054"/>
            <a:ext cx="795559" cy="31510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46" name="Rectangle 145">
            <a:extLst>
              <a:ext uri="{FF2B5EF4-FFF2-40B4-BE49-F238E27FC236}">
                <a16:creationId xmlns:a16="http://schemas.microsoft.com/office/drawing/2014/main" id="{0B5CFA14-A931-4186-836F-9C1CECD09E26}"/>
              </a:ext>
            </a:extLst>
          </p:cNvPr>
          <p:cNvSpPr/>
          <p:nvPr/>
        </p:nvSpPr>
        <p:spPr>
          <a:xfrm>
            <a:off x="6683004" y="2144491"/>
            <a:ext cx="676692" cy="28975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48" name="Rectangle 147">
            <a:extLst>
              <a:ext uri="{FF2B5EF4-FFF2-40B4-BE49-F238E27FC236}">
                <a16:creationId xmlns:a16="http://schemas.microsoft.com/office/drawing/2014/main" id="{300FE032-D692-4F84-B104-0A9259DCF4C8}"/>
              </a:ext>
            </a:extLst>
          </p:cNvPr>
          <p:cNvSpPr/>
          <p:nvPr/>
        </p:nvSpPr>
        <p:spPr>
          <a:xfrm>
            <a:off x="5312769" y="4979587"/>
            <a:ext cx="676302" cy="30733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49" name="Date Placeholder 1">
            <a:extLst>
              <a:ext uri="{FF2B5EF4-FFF2-40B4-BE49-F238E27FC236}">
                <a16:creationId xmlns:a16="http://schemas.microsoft.com/office/drawing/2014/main" id="{C286F7EA-EEC3-46F5-82F5-AC4C34DA3344}"/>
              </a:ext>
            </a:extLst>
          </p:cNvPr>
          <p:cNvSpPr txBox="1">
            <a:spLocks/>
          </p:cNvSpPr>
          <p:nvPr/>
        </p:nvSpPr>
        <p:spPr>
          <a:xfrm>
            <a:off x="10808838" y="6316531"/>
            <a:ext cx="867225" cy="123111"/>
          </a:xfrm>
          <a:prstGeom prst="rect">
            <a:avLst/>
          </a:prstGeom>
        </p:spPr>
        <p:txBody>
          <a:bodyPr vert="horz" wrap="none" lIns="0" tIns="0" rIns="0" bIns="0" rtlCol="0" anchor="ctr">
            <a:spAutoFit/>
          </a:bodyPr>
          <a:lstStyle>
            <a:defPPr>
              <a:defRPr lang="en-US"/>
            </a:defPPr>
            <a:lvl1pPr marL="0" algn="r" defTabSz="1219170" rtl="0" eaLnBrk="1" latinLnBrk="0" hangingPunct="1">
              <a:defRPr sz="800" kern="1200">
                <a:solidFill>
                  <a:srgbClr val="787878"/>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87878"/>
                </a:solidFill>
                <a:effectLst/>
                <a:uLnTx/>
                <a:uFillTx/>
                <a:latin typeface="Gill Sans Light"/>
                <a:ea typeface="+mn-ea"/>
                <a:cs typeface="+mn-cs"/>
              </a:rPr>
              <a:t>Copyright Telstra©</a:t>
            </a:r>
            <a:endParaRPr kumimoji="0" lang="en-AU" sz="800" b="0" i="0" u="none" strike="noStrike" kern="1200" cap="none" spc="0" normalizeH="0" baseline="0" noProof="0" dirty="0">
              <a:ln>
                <a:noFill/>
              </a:ln>
              <a:solidFill>
                <a:srgbClr val="787878"/>
              </a:solidFill>
              <a:effectLst/>
              <a:uLnTx/>
              <a:uFillTx/>
              <a:latin typeface="Gill Sans Light"/>
              <a:ea typeface="+mn-ea"/>
              <a:cs typeface="+mn-cs"/>
            </a:endParaRPr>
          </a:p>
        </p:txBody>
      </p:sp>
      <p:sp>
        <p:nvSpPr>
          <p:cNvPr id="150" name="Rectangle 149">
            <a:extLst>
              <a:ext uri="{FF2B5EF4-FFF2-40B4-BE49-F238E27FC236}">
                <a16:creationId xmlns:a16="http://schemas.microsoft.com/office/drawing/2014/main" id="{D4073E95-9E4F-4D31-9935-CB6F1FCB17F4}"/>
              </a:ext>
            </a:extLst>
          </p:cNvPr>
          <p:cNvSpPr/>
          <p:nvPr/>
        </p:nvSpPr>
        <p:spPr>
          <a:xfrm>
            <a:off x="1023981" y="801115"/>
            <a:ext cx="9751982" cy="659729"/>
          </a:xfrm>
          <a:prstGeom prst="rect">
            <a:avLst/>
          </a:prstGeom>
          <a:solidFill>
            <a:schemeClr val="tx1">
              <a:lumMod val="20000"/>
              <a:lumOff val="80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51" name="TextBox 150">
            <a:extLst>
              <a:ext uri="{FF2B5EF4-FFF2-40B4-BE49-F238E27FC236}">
                <a16:creationId xmlns:a16="http://schemas.microsoft.com/office/drawing/2014/main" id="{D42B3693-62DA-42C6-8A3F-404FC5A0D3F9}"/>
              </a:ext>
            </a:extLst>
          </p:cNvPr>
          <p:cNvSpPr txBox="1"/>
          <p:nvPr/>
        </p:nvSpPr>
        <p:spPr>
          <a:xfrm>
            <a:off x="1963619" y="5148394"/>
            <a:ext cx="125290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Kubernetes Node</a:t>
            </a:r>
          </a:p>
        </p:txBody>
      </p:sp>
      <p:sp>
        <p:nvSpPr>
          <p:cNvPr id="152" name="TextBox 151">
            <a:extLst>
              <a:ext uri="{FF2B5EF4-FFF2-40B4-BE49-F238E27FC236}">
                <a16:creationId xmlns:a16="http://schemas.microsoft.com/office/drawing/2014/main" id="{738B0209-CA13-4C2B-AD9B-37216A4C73BC}"/>
              </a:ext>
            </a:extLst>
          </p:cNvPr>
          <p:cNvSpPr txBox="1"/>
          <p:nvPr/>
        </p:nvSpPr>
        <p:spPr>
          <a:xfrm>
            <a:off x="7786014" y="5142367"/>
            <a:ext cx="125290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Kubernetes Node</a:t>
            </a:r>
          </a:p>
        </p:txBody>
      </p:sp>
      <p:sp>
        <p:nvSpPr>
          <p:cNvPr id="157" name="TextBox 156">
            <a:extLst>
              <a:ext uri="{FF2B5EF4-FFF2-40B4-BE49-F238E27FC236}">
                <a16:creationId xmlns:a16="http://schemas.microsoft.com/office/drawing/2014/main" id="{FD040969-0E2D-4917-BFD4-FED064357537}"/>
              </a:ext>
            </a:extLst>
          </p:cNvPr>
          <p:cNvSpPr txBox="1"/>
          <p:nvPr/>
        </p:nvSpPr>
        <p:spPr>
          <a:xfrm>
            <a:off x="8493365" y="858636"/>
            <a:ext cx="97033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Control Plane</a:t>
            </a:r>
          </a:p>
        </p:txBody>
      </p:sp>
      <p:sp>
        <p:nvSpPr>
          <p:cNvPr id="170" name="TextBox 169">
            <a:extLst>
              <a:ext uri="{FF2B5EF4-FFF2-40B4-BE49-F238E27FC236}">
                <a16:creationId xmlns:a16="http://schemas.microsoft.com/office/drawing/2014/main" id="{641A4DAA-1C07-467A-B3AE-6DFD03168821}"/>
              </a:ext>
            </a:extLst>
          </p:cNvPr>
          <p:cNvSpPr txBox="1"/>
          <p:nvPr/>
        </p:nvSpPr>
        <p:spPr>
          <a:xfrm>
            <a:off x="1646195" y="1549265"/>
            <a:ext cx="78630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Data Plane</a:t>
            </a:r>
          </a:p>
        </p:txBody>
      </p:sp>
      <p:sp>
        <p:nvSpPr>
          <p:cNvPr id="171" name="Rectangle 170">
            <a:extLst>
              <a:ext uri="{FF2B5EF4-FFF2-40B4-BE49-F238E27FC236}">
                <a16:creationId xmlns:a16="http://schemas.microsoft.com/office/drawing/2014/main" id="{E43897D8-3930-4E0D-9171-502558C4D33D}"/>
              </a:ext>
            </a:extLst>
          </p:cNvPr>
          <p:cNvSpPr/>
          <p:nvPr/>
        </p:nvSpPr>
        <p:spPr>
          <a:xfrm>
            <a:off x="835239" y="3010656"/>
            <a:ext cx="4104456" cy="10394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72" name="Rectangle 171">
            <a:extLst>
              <a:ext uri="{FF2B5EF4-FFF2-40B4-BE49-F238E27FC236}">
                <a16:creationId xmlns:a16="http://schemas.microsoft.com/office/drawing/2014/main" id="{C7A6E3C1-5B91-46A8-80BC-039156DF9F46}"/>
              </a:ext>
            </a:extLst>
          </p:cNvPr>
          <p:cNvSpPr/>
          <p:nvPr/>
        </p:nvSpPr>
        <p:spPr>
          <a:xfrm>
            <a:off x="960109" y="3600660"/>
            <a:ext cx="3951165" cy="2613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73" name="Rounded Rectangle 19">
            <a:extLst>
              <a:ext uri="{FF2B5EF4-FFF2-40B4-BE49-F238E27FC236}">
                <a16:creationId xmlns:a16="http://schemas.microsoft.com/office/drawing/2014/main" id="{87D1AF0C-152A-4027-8228-411E7E6B4158}"/>
              </a:ext>
            </a:extLst>
          </p:cNvPr>
          <p:cNvSpPr/>
          <p:nvPr/>
        </p:nvSpPr>
        <p:spPr>
          <a:xfrm>
            <a:off x="866939" y="4237590"/>
            <a:ext cx="4121352" cy="4320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74" name="TextBox 173">
            <a:extLst>
              <a:ext uri="{FF2B5EF4-FFF2-40B4-BE49-F238E27FC236}">
                <a16:creationId xmlns:a16="http://schemas.microsoft.com/office/drawing/2014/main" id="{DF2F21C4-9CD2-4054-8B11-5946BC5FFF36}"/>
              </a:ext>
            </a:extLst>
          </p:cNvPr>
          <p:cNvSpPr txBox="1"/>
          <p:nvPr/>
        </p:nvSpPr>
        <p:spPr>
          <a:xfrm>
            <a:off x="2146763" y="4441481"/>
            <a:ext cx="114550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Kubernetes pod</a:t>
            </a:r>
          </a:p>
        </p:txBody>
      </p:sp>
      <p:sp>
        <p:nvSpPr>
          <p:cNvPr id="175" name="TextBox 174">
            <a:extLst>
              <a:ext uri="{FF2B5EF4-FFF2-40B4-BE49-F238E27FC236}">
                <a16:creationId xmlns:a16="http://schemas.microsoft.com/office/drawing/2014/main" id="{5EB563C5-0CB4-4425-8EE3-6307FC3D1B58}"/>
              </a:ext>
            </a:extLst>
          </p:cNvPr>
          <p:cNvSpPr txBox="1"/>
          <p:nvPr/>
        </p:nvSpPr>
        <p:spPr>
          <a:xfrm>
            <a:off x="2125740" y="3682593"/>
            <a:ext cx="104355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a:t>
            </a:r>
            <a:r>
              <a:rPr kumimoji="0" lang="en-AU" sz="1200" b="1" i="0" u="none" strike="noStrike" kern="1200" cap="none" spc="0" normalizeH="0" baseline="0" noProof="0" dirty="0" err="1">
                <a:ln>
                  <a:noFill/>
                </a:ln>
                <a:solidFill>
                  <a:srgbClr val="3F3F3F"/>
                </a:solidFill>
                <a:effectLst/>
                <a:uLnTx/>
                <a:uFillTx/>
                <a:latin typeface="Gill Sans Light"/>
                <a:ea typeface="+mn-ea"/>
                <a:cs typeface="+mn-cs"/>
              </a:rPr>
              <a:t>Multus</a:t>
            </a:r>
            <a:r>
              <a:rPr kumimoji="0" lang="en-AU" sz="1200" b="1" i="0" u="none" strike="noStrike" kern="1200" cap="none" spc="0" normalizeH="0" baseline="0" noProof="0" dirty="0">
                <a:ln>
                  <a:noFill/>
                </a:ln>
                <a:solidFill>
                  <a:srgbClr val="3F3F3F"/>
                </a:solidFill>
                <a:effectLst/>
                <a:uLnTx/>
                <a:uFillTx/>
                <a:latin typeface="Gill Sans Light"/>
                <a:ea typeface="+mn-ea"/>
                <a:cs typeface="+mn-cs"/>
              </a:rPr>
              <a:t> plugin</a:t>
            </a:r>
          </a:p>
        </p:txBody>
      </p:sp>
      <p:sp>
        <p:nvSpPr>
          <p:cNvPr id="176" name="TextBox 175">
            <a:extLst>
              <a:ext uri="{FF2B5EF4-FFF2-40B4-BE49-F238E27FC236}">
                <a16:creationId xmlns:a16="http://schemas.microsoft.com/office/drawing/2014/main" id="{50CDD6ED-B885-457B-97A7-7F5F25E28084}"/>
              </a:ext>
            </a:extLst>
          </p:cNvPr>
          <p:cNvSpPr txBox="1"/>
          <p:nvPr/>
        </p:nvSpPr>
        <p:spPr>
          <a:xfrm>
            <a:off x="978437" y="3060480"/>
            <a:ext cx="25648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CNI</a:t>
            </a:r>
          </a:p>
        </p:txBody>
      </p:sp>
      <p:sp>
        <p:nvSpPr>
          <p:cNvPr id="177" name="Rectangle 176">
            <a:extLst>
              <a:ext uri="{FF2B5EF4-FFF2-40B4-BE49-F238E27FC236}">
                <a16:creationId xmlns:a16="http://schemas.microsoft.com/office/drawing/2014/main" id="{3D72982B-6838-4284-9C3D-66FF56486EC2}"/>
              </a:ext>
            </a:extLst>
          </p:cNvPr>
          <p:cNvSpPr/>
          <p:nvPr/>
        </p:nvSpPr>
        <p:spPr>
          <a:xfrm>
            <a:off x="968650" y="3311931"/>
            <a:ext cx="1127498" cy="2804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78" name="TextBox 177">
            <a:extLst>
              <a:ext uri="{FF2B5EF4-FFF2-40B4-BE49-F238E27FC236}">
                <a16:creationId xmlns:a16="http://schemas.microsoft.com/office/drawing/2014/main" id="{2FF0371B-4225-4A50-A11E-F1EA7FA12895}"/>
              </a:ext>
            </a:extLst>
          </p:cNvPr>
          <p:cNvSpPr txBox="1"/>
          <p:nvPr/>
        </p:nvSpPr>
        <p:spPr>
          <a:xfrm>
            <a:off x="990958" y="3407713"/>
            <a:ext cx="111248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Flannel^ plugin</a:t>
            </a:r>
          </a:p>
        </p:txBody>
      </p:sp>
      <p:sp>
        <p:nvSpPr>
          <p:cNvPr id="179" name="Rectangle 178">
            <a:extLst>
              <a:ext uri="{FF2B5EF4-FFF2-40B4-BE49-F238E27FC236}">
                <a16:creationId xmlns:a16="http://schemas.microsoft.com/office/drawing/2014/main" id="{5A8037E8-7336-4218-AA17-6E3486CF4AAE}"/>
              </a:ext>
            </a:extLst>
          </p:cNvPr>
          <p:cNvSpPr/>
          <p:nvPr/>
        </p:nvSpPr>
        <p:spPr>
          <a:xfrm>
            <a:off x="2195312" y="3306542"/>
            <a:ext cx="1405661" cy="3007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80" name="TextBox 179">
            <a:extLst>
              <a:ext uri="{FF2B5EF4-FFF2-40B4-BE49-F238E27FC236}">
                <a16:creationId xmlns:a16="http://schemas.microsoft.com/office/drawing/2014/main" id="{0809C073-A694-4719-B2FC-2323B4518ED2}"/>
              </a:ext>
            </a:extLst>
          </p:cNvPr>
          <p:cNvSpPr txBox="1"/>
          <p:nvPr/>
        </p:nvSpPr>
        <p:spPr>
          <a:xfrm>
            <a:off x="2273798" y="3398064"/>
            <a:ext cx="1082027"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3F3F3F"/>
                </a:solidFill>
                <a:effectLst/>
                <a:uLnTx/>
                <a:uFillTx/>
                <a:latin typeface="Gill Sans Light"/>
                <a:ea typeface="+mn-ea"/>
                <a:cs typeface="+mn-cs"/>
              </a:rPr>
              <a:t>DPDK/SR-IOV plugin</a:t>
            </a:r>
          </a:p>
        </p:txBody>
      </p:sp>
      <p:sp>
        <p:nvSpPr>
          <p:cNvPr id="181" name="Rectangle 180">
            <a:extLst>
              <a:ext uri="{FF2B5EF4-FFF2-40B4-BE49-F238E27FC236}">
                <a16:creationId xmlns:a16="http://schemas.microsoft.com/office/drawing/2014/main" id="{82942BF6-41DD-4D9B-AA17-846A358E4F98}"/>
              </a:ext>
            </a:extLst>
          </p:cNvPr>
          <p:cNvSpPr/>
          <p:nvPr/>
        </p:nvSpPr>
        <p:spPr>
          <a:xfrm>
            <a:off x="866938" y="4747035"/>
            <a:ext cx="4121353" cy="3738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82" name="TextBox 181">
            <a:extLst>
              <a:ext uri="{FF2B5EF4-FFF2-40B4-BE49-F238E27FC236}">
                <a16:creationId xmlns:a16="http://schemas.microsoft.com/office/drawing/2014/main" id="{CA7DC399-F9A8-4883-ABCF-13788765F02A}"/>
              </a:ext>
            </a:extLst>
          </p:cNvPr>
          <p:cNvSpPr txBox="1"/>
          <p:nvPr/>
        </p:nvSpPr>
        <p:spPr>
          <a:xfrm>
            <a:off x="1137633" y="4812081"/>
            <a:ext cx="376751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kubelet</a:t>
            </a:r>
            <a:r>
              <a:rPr kumimoji="0" lang="en-AU" sz="1200" b="0" i="0" u="none" strike="noStrike" kern="1200" cap="none" spc="0" normalizeH="0" baseline="0" noProof="0" dirty="0">
                <a:ln>
                  <a:noFill/>
                </a:ln>
                <a:solidFill>
                  <a:srgbClr val="3F3F3F"/>
                </a:solidFill>
                <a:effectLst/>
                <a:uLnTx/>
                <a:uFillTx/>
                <a:latin typeface="Gill Sans Light"/>
                <a:ea typeface="+mn-ea"/>
                <a:cs typeface="+mn-cs"/>
              </a:rPr>
              <a:t>     </a:t>
            </a: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kube</a:t>
            </a:r>
            <a:r>
              <a:rPr kumimoji="0" lang="en-AU" sz="1200" b="0" i="0" u="none" strike="noStrike" kern="1200" cap="none" spc="0" normalizeH="0" baseline="0" noProof="0" dirty="0">
                <a:ln>
                  <a:noFill/>
                </a:ln>
                <a:solidFill>
                  <a:srgbClr val="3F3F3F"/>
                </a:solidFill>
                <a:effectLst/>
                <a:uLnTx/>
                <a:uFillTx/>
                <a:latin typeface="Gill Sans Light"/>
                <a:ea typeface="+mn-ea"/>
                <a:cs typeface="+mn-cs"/>
              </a:rPr>
              <a:t>-proxy     </a:t>
            </a: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kubernetes</a:t>
            </a:r>
            <a:r>
              <a:rPr kumimoji="0" lang="en-AU" sz="1200" b="0" i="0" u="none" strike="noStrike" kern="1200" cap="none" spc="0" normalizeH="0" baseline="0" noProof="0" dirty="0">
                <a:ln>
                  <a:noFill/>
                </a:ln>
                <a:solidFill>
                  <a:srgbClr val="3F3F3F"/>
                </a:solidFill>
                <a:effectLst/>
                <a:uLnTx/>
                <a:uFillTx/>
                <a:latin typeface="Gill Sans Light"/>
                <a:ea typeface="+mn-ea"/>
                <a:cs typeface="+mn-cs"/>
              </a:rPr>
              <a:t> add-ons (NFD)</a:t>
            </a:r>
          </a:p>
        </p:txBody>
      </p:sp>
      <p:sp>
        <p:nvSpPr>
          <p:cNvPr id="183" name="Rectangle 182">
            <a:extLst>
              <a:ext uri="{FF2B5EF4-FFF2-40B4-BE49-F238E27FC236}">
                <a16:creationId xmlns:a16="http://schemas.microsoft.com/office/drawing/2014/main" id="{56E919D8-8704-4010-ACAA-A68941CE3DF6}"/>
              </a:ext>
            </a:extLst>
          </p:cNvPr>
          <p:cNvSpPr/>
          <p:nvPr/>
        </p:nvSpPr>
        <p:spPr>
          <a:xfrm>
            <a:off x="6340285" y="2965585"/>
            <a:ext cx="4104456" cy="10394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84" name="Rectangle 183">
            <a:extLst>
              <a:ext uri="{FF2B5EF4-FFF2-40B4-BE49-F238E27FC236}">
                <a16:creationId xmlns:a16="http://schemas.microsoft.com/office/drawing/2014/main" id="{FBA71E04-C257-4F86-AEEC-7060890E902E}"/>
              </a:ext>
            </a:extLst>
          </p:cNvPr>
          <p:cNvSpPr/>
          <p:nvPr/>
        </p:nvSpPr>
        <p:spPr>
          <a:xfrm>
            <a:off x="6425100" y="3600072"/>
            <a:ext cx="3951165" cy="2671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85" name="Rounded Rectangle 32">
            <a:extLst>
              <a:ext uri="{FF2B5EF4-FFF2-40B4-BE49-F238E27FC236}">
                <a16:creationId xmlns:a16="http://schemas.microsoft.com/office/drawing/2014/main" id="{6BCB60F1-C167-450D-AFC8-67F349D93A49}"/>
              </a:ext>
            </a:extLst>
          </p:cNvPr>
          <p:cNvSpPr/>
          <p:nvPr/>
        </p:nvSpPr>
        <p:spPr>
          <a:xfrm>
            <a:off x="6368689" y="4217413"/>
            <a:ext cx="4104456" cy="43204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86" name="TextBox 185">
            <a:extLst>
              <a:ext uri="{FF2B5EF4-FFF2-40B4-BE49-F238E27FC236}">
                <a16:creationId xmlns:a16="http://schemas.microsoft.com/office/drawing/2014/main" id="{CABAC727-FDA4-42BD-927A-4C8BF830D97E}"/>
              </a:ext>
            </a:extLst>
          </p:cNvPr>
          <p:cNvSpPr txBox="1"/>
          <p:nvPr/>
        </p:nvSpPr>
        <p:spPr>
          <a:xfrm>
            <a:off x="7819760" y="4441481"/>
            <a:ext cx="114550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Kubernetes pod</a:t>
            </a:r>
          </a:p>
        </p:txBody>
      </p:sp>
      <p:sp>
        <p:nvSpPr>
          <p:cNvPr id="187" name="TextBox 186">
            <a:extLst>
              <a:ext uri="{FF2B5EF4-FFF2-40B4-BE49-F238E27FC236}">
                <a16:creationId xmlns:a16="http://schemas.microsoft.com/office/drawing/2014/main" id="{3E3CB7D8-4BEE-413E-8C0D-AF359EDE2166}"/>
              </a:ext>
            </a:extLst>
          </p:cNvPr>
          <p:cNvSpPr txBox="1"/>
          <p:nvPr/>
        </p:nvSpPr>
        <p:spPr>
          <a:xfrm>
            <a:off x="7582190" y="3682593"/>
            <a:ext cx="104355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a:t>
            </a:r>
            <a:r>
              <a:rPr kumimoji="0" lang="en-AU" sz="1200" b="1" i="0" u="none" strike="noStrike" kern="1200" cap="none" spc="0" normalizeH="0" baseline="0" noProof="0" dirty="0" err="1">
                <a:ln>
                  <a:noFill/>
                </a:ln>
                <a:solidFill>
                  <a:srgbClr val="3F3F3F"/>
                </a:solidFill>
                <a:effectLst/>
                <a:uLnTx/>
                <a:uFillTx/>
                <a:latin typeface="Gill Sans Light"/>
                <a:ea typeface="+mn-ea"/>
                <a:cs typeface="+mn-cs"/>
              </a:rPr>
              <a:t>Multus</a:t>
            </a:r>
            <a:r>
              <a:rPr kumimoji="0" lang="en-AU" sz="1200" b="1" i="0" u="none" strike="noStrike" kern="1200" cap="none" spc="0" normalizeH="0" baseline="0" noProof="0" dirty="0">
                <a:ln>
                  <a:noFill/>
                </a:ln>
                <a:solidFill>
                  <a:srgbClr val="3F3F3F"/>
                </a:solidFill>
                <a:effectLst/>
                <a:uLnTx/>
                <a:uFillTx/>
                <a:latin typeface="Gill Sans Light"/>
                <a:ea typeface="+mn-ea"/>
                <a:cs typeface="+mn-cs"/>
              </a:rPr>
              <a:t> plugin</a:t>
            </a:r>
          </a:p>
        </p:txBody>
      </p:sp>
      <p:sp>
        <p:nvSpPr>
          <p:cNvPr id="188" name="TextBox 187">
            <a:extLst>
              <a:ext uri="{FF2B5EF4-FFF2-40B4-BE49-F238E27FC236}">
                <a16:creationId xmlns:a16="http://schemas.microsoft.com/office/drawing/2014/main" id="{B7C06C22-2530-4000-BAC8-67865E4FBF6A}"/>
              </a:ext>
            </a:extLst>
          </p:cNvPr>
          <p:cNvSpPr txBox="1"/>
          <p:nvPr/>
        </p:nvSpPr>
        <p:spPr>
          <a:xfrm>
            <a:off x="6471846" y="2995886"/>
            <a:ext cx="25648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CNI</a:t>
            </a:r>
          </a:p>
        </p:txBody>
      </p:sp>
      <p:sp>
        <p:nvSpPr>
          <p:cNvPr id="189" name="Rectangle 188">
            <a:extLst>
              <a:ext uri="{FF2B5EF4-FFF2-40B4-BE49-F238E27FC236}">
                <a16:creationId xmlns:a16="http://schemas.microsoft.com/office/drawing/2014/main" id="{319B8D9F-9797-4591-8BC7-ACEE592FB2ED}"/>
              </a:ext>
            </a:extLst>
          </p:cNvPr>
          <p:cNvSpPr/>
          <p:nvPr/>
        </p:nvSpPr>
        <p:spPr>
          <a:xfrm>
            <a:off x="7646524" y="3281384"/>
            <a:ext cx="1342219" cy="3159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90" name="TextBox 189">
            <a:extLst>
              <a:ext uri="{FF2B5EF4-FFF2-40B4-BE49-F238E27FC236}">
                <a16:creationId xmlns:a16="http://schemas.microsoft.com/office/drawing/2014/main" id="{9F1F1AB3-DB0A-4849-A62B-369AD62FB551}"/>
              </a:ext>
            </a:extLst>
          </p:cNvPr>
          <p:cNvSpPr txBox="1"/>
          <p:nvPr/>
        </p:nvSpPr>
        <p:spPr>
          <a:xfrm>
            <a:off x="7750277" y="3424856"/>
            <a:ext cx="1082027"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3F3F3F"/>
                </a:solidFill>
                <a:effectLst/>
                <a:uLnTx/>
                <a:uFillTx/>
                <a:latin typeface="Gill Sans Light"/>
                <a:ea typeface="+mn-ea"/>
                <a:cs typeface="+mn-cs"/>
              </a:rPr>
              <a:t>DPDK/SR-IOV plugin</a:t>
            </a:r>
          </a:p>
        </p:txBody>
      </p:sp>
      <p:sp>
        <p:nvSpPr>
          <p:cNvPr id="191" name="Rectangle 190">
            <a:extLst>
              <a:ext uri="{FF2B5EF4-FFF2-40B4-BE49-F238E27FC236}">
                <a16:creationId xmlns:a16="http://schemas.microsoft.com/office/drawing/2014/main" id="{67B412E8-CE87-49D8-BB10-CC549ADDE76F}"/>
              </a:ext>
            </a:extLst>
          </p:cNvPr>
          <p:cNvSpPr/>
          <p:nvPr/>
        </p:nvSpPr>
        <p:spPr>
          <a:xfrm>
            <a:off x="9254273" y="3311931"/>
            <a:ext cx="1127498" cy="2804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92" name="TextBox 191">
            <a:extLst>
              <a:ext uri="{FF2B5EF4-FFF2-40B4-BE49-F238E27FC236}">
                <a16:creationId xmlns:a16="http://schemas.microsoft.com/office/drawing/2014/main" id="{6A582052-CC34-48E3-B2B6-4171B18F7AF4}"/>
              </a:ext>
            </a:extLst>
          </p:cNvPr>
          <p:cNvSpPr txBox="1"/>
          <p:nvPr/>
        </p:nvSpPr>
        <p:spPr>
          <a:xfrm>
            <a:off x="9318719" y="3407713"/>
            <a:ext cx="103073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Flannel plugin</a:t>
            </a:r>
          </a:p>
        </p:txBody>
      </p:sp>
      <p:sp>
        <p:nvSpPr>
          <p:cNvPr id="193" name="Oval 192">
            <a:extLst>
              <a:ext uri="{FF2B5EF4-FFF2-40B4-BE49-F238E27FC236}">
                <a16:creationId xmlns:a16="http://schemas.microsoft.com/office/drawing/2014/main" id="{18BAB1C0-6FB6-462F-8B4E-0E0B99AB68A2}"/>
              </a:ext>
            </a:extLst>
          </p:cNvPr>
          <p:cNvSpPr/>
          <p:nvPr/>
        </p:nvSpPr>
        <p:spPr>
          <a:xfrm>
            <a:off x="9411515" y="3850991"/>
            <a:ext cx="845138"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Gill Sans Light"/>
                <a:ea typeface="+mn-ea"/>
                <a:cs typeface="+mn-cs"/>
              </a:rPr>
              <a:t>eth0</a:t>
            </a:r>
          </a:p>
        </p:txBody>
      </p:sp>
      <p:sp>
        <p:nvSpPr>
          <p:cNvPr id="194" name="Oval 193">
            <a:extLst>
              <a:ext uri="{FF2B5EF4-FFF2-40B4-BE49-F238E27FC236}">
                <a16:creationId xmlns:a16="http://schemas.microsoft.com/office/drawing/2014/main" id="{0F382CFF-D826-4138-A454-D3AFD65E3938}"/>
              </a:ext>
            </a:extLst>
          </p:cNvPr>
          <p:cNvSpPr/>
          <p:nvPr/>
        </p:nvSpPr>
        <p:spPr>
          <a:xfrm>
            <a:off x="1229147" y="3876156"/>
            <a:ext cx="845138"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Gill Sans Light"/>
                <a:ea typeface="+mn-ea"/>
                <a:cs typeface="+mn-cs"/>
              </a:rPr>
              <a:t>eth0</a:t>
            </a:r>
          </a:p>
        </p:txBody>
      </p:sp>
      <p:sp>
        <p:nvSpPr>
          <p:cNvPr id="195" name="Oval 194">
            <a:extLst>
              <a:ext uri="{FF2B5EF4-FFF2-40B4-BE49-F238E27FC236}">
                <a16:creationId xmlns:a16="http://schemas.microsoft.com/office/drawing/2014/main" id="{7FA649E5-3D98-4B84-982F-32510F84F71A}"/>
              </a:ext>
            </a:extLst>
          </p:cNvPr>
          <p:cNvSpPr/>
          <p:nvPr/>
        </p:nvSpPr>
        <p:spPr>
          <a:xfrm>
            <a:off x="7933751" y="3896525"/>
            <a:ext cx="845138"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Gill Sans Light"/>
                <a:ea typeface="+mn-ea"/>
                <a:cs typeface="+mn-cs"/>
              </a:rPr>
              <a:t>net0</a:t>
            </a:r>
          </a:p>
        </p:txBody>
      </p:sp>
      <p:sp>
        <p:nvSpPr>
          <p:cNvPr id="196" name="Oval 195">
            <a:extLst>
              <a:ext uri="{FF2B5EF4-FFF2-40B4-BE49-F238E27FC236}">
                <a16:creationId xmlns:a16="http://schemas.microsoft.com/office/drawing/2014/main" id="{CECA6044-C998-4C57-A0BE-28A6ADB107AF}"/>
              </a:ext>
            </a:extLst>
          </p:cNvPr>
          <p:cNvSpPr/>
          <p:nvPr/>
        </p:nvSpPr>
        <p:spPr>
          <a:xfrm>
            <a:off x="2406806" y="3871561"/>
            <a:ext cx="845138"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Gill Sans Light"/>
                <a:ea typeface="+mn-ea"/>
                <a:cs typeface="+mn-cs"/>
              </a:rPr>
              <a:t>net0</a:t>
            </a:r>
          </a:p>
        </p:txBody>
      </p:sp>
      <p:sp>
        <p:nvSpPr>
          <p:cNvPr id="197" name="Rectangle 196">
            <a:extLst>
              <a:ext uri="{FF2B5EF4-FFF2-40B4-BE49-F238E27FC236}">
                <a16:creationId xmlns:a16="http://schemas.microsoft.com/office/drawing/2014/main" id="{BBB4A2CE-FE0D-4825-AA50-D319B5D72F82}"/>
              </a:ext>
            </a:extLst>
          </p:cNvPr>
          <p:cNvSpPr/>
          <p:nvPr/>
        </p:nvSpPr>
        <p:spPr>
          <a:xfrm>
            <a:off x="2518907" y="2126911"/>
            <a:ext cx="676302" cy="30733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98" name="Rectangle 197">
            <a:extLst>
              <a:ext uri="{FF2B5EF4-FFF2-40B4-BE49-F238E27FC236}">
                <a16:creationId xmlns:a16="http://schemas.microsoft.com/office/drawing/2014/main" id="{8DF85AE5-70F3-4A26-8F01-0C4E4F42427A}"/>
              </a:ext>
            </a:extLst>
          </p:cNvPr>
          <p:cNvSpPr/>
          <p:nvPr/>
        </p:nvSpPr>
        <p:spPr>
          <a:xfrm>
            <a:off x="7888562" y="2124216"/>
            <a:ext cx="676302" cy="30733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199" name="Rectangle 198">
            <a:extLst>
              <a:ext uri="{FF2B5EF4-FFF2-40B4-BE49-F238E27FC236}">
                <a16:creationId xmlns:a16="http://schemas.microsoft.com/office/drawing/2014/main" id="{D5107DF4-D3BF-4D8B-BF09-7EE5A3891C20}"/>
              </a:ext>
            </a:extLst>
          </p:cNvPr>
          <p:cNvSpPr/>
          <p:nvPr/>
        </p:nvSpPr>
        <p:spPr>
          <a:xfrm>
            <a:off x="9327964" y="2630395"/>
            <a:ext cx="1088822" cy="2945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00" name="TextBox 199">
            <a:extLst>
              <a:ext uri="{FF2B5EF4-FFF2-40B4-BE49-F238E27FC236}">
                <a16:creationId xmlns:a16="http://schemas.microsoft.com/office/drawing/2014/main" id="{AFB8A01C-A212-4A85-9679-F49D8FF4EC4B}"/>
              </a:ext>
            </a:extLst>
          </p:cNvPr>
          <p:cNvSpPr txBox="1"/>
          <p:nvPr/>
        </p:nvSpPr>
        <p:spPr>
          <a:xfrm>
            <a:off x="9463695" y="2708920"/>
            <a:ext cx="88575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Linux bridge</a:t>
            </a:r>
          </a:p>
        </p:txBody>
      </p:sp>
      <p:sp>
        <p:nvSpPr>
          <p:cNvPr id="201" name="Rectangle 200">
            <a:extLst>
              <a:ext uri="{FF2B5EF4-FFF2-40B4-BE49-F238E27FC236}">
                <a16:creationId xmlns:a16="http://schemas.microsoft.com/office/drawing/2014/main" id="{3D6C0061-E664-45D8-857C-5C0911E60BFE}"/>
              </a:ext>
            </a:extLst>
          </p:cNvPr>
          <p:cNvSpPr/>
          <p:nvPr/>
        </p:nvSpPr>
        <p:spPr>
          <a:xfrm>
            <a:off x="1040131" y="2657274"/>
            <a:ext cx="1088822" cy="2945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02" name="TextBox 201">
            <a:extLst>
              <a:ext uri="{FF2B5EF4-FFF2-40B4-BE49-F238E27FC236}">
                <a16:creationId xmlns:a16="http://schemas.microsoft.com/office/drawing/2014/main" id="{3F6C68AD-E818-46AE-9DBA-2B0AE8845C15}"/>
              </a:ext>
            </a:extLst>
          </p:cNvPr>
          <p:cNvSpPr txBox="1"/>
          <p:nvPr/>
        </p:nvSpPr>
        <p:spPr>
          <a:xfrm>
            <a:off x="1047981" y="2717419"/>
            <a:ext cx="88575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Linux bridge</a:t>
            </a:r>
          </a:p>
        </p:txBody>
      </p:sp>
      <p:cxnSp>
        <p:nvCxnSpPr>
          <p:cNvPr id="203" name="Elbow Connector 56">
            <a:extLst>
              <a:ext uri="{FF2B5EF4-FFF2-40B4-BE49-F238E27FC236}">
                <a16:creationId xmlns:a16="http://schemas.microsoft.com/office/drawing/2014/main" id="{E4A33908-F0E4-4DD4-B228-FCB0C4DED3C0}"/>
              </a:ext>
            </a:extLst>
          </p:cNvPr>
          <p:cNvCxnSpPr/>
          <p:nvPr/>
        </p:nvCxnSpPr>
        <p:spPr>
          <a:xfrm rot="16200000" flipV="1">
            <a:off x="287768" y="2468648"/>
            <a:ext cx="2527906" cy="199995"/>
          </a:xfrm>
          <a:prstGeom prst="bentConnector3">
            <a:avLst/>
          </a:prstGeom>
          <a:ln w="19050" cap="rnd">
            <a:solidFill>
              <a:schemeClr val="accent2"/>
            </a:solidFill>
            <a:prstDash val="dash"/>
            <a:round/>
          </a:ln>
        </p:spPr>
        <p:style>
          <a:lnRef idx="1">
            <a:schemeClr val="accent1"/>
          </a:lnRef>
          <a:fillRef idx="0">
            <a:schemeClr val="accent1"/>
          </a:fillRef>
          <a:effectRef idx="0">
            <a:schemeClr val="accent1"/>
          </a:effectRef>
          <a:fontRef idx="minor">
            <a:schemeClr val="tx1"/>
          </a:fontRef>
        </p:style>
      </p:cxnSp>
      <p:cxnSp>
        <p:nvCxnSpPr>
          <p:cNvPr id="204" name="Elbow Connector 57">
            <a:extLst>
              <a:ext uri="{FF2B5EF4-FFF2-40B4-BE49-F238E27FC236}">
                <a16:creationId xmlns:a16="http://schemas.microsoft.com/office/drawing/2014/main" id="{DD49BFE5-A863-4388-BDC6-8576C76645AA}"/>
              </a:ext>
            </a:extLst>
          </p:cNvPr>
          <p:cNvCxnSpPr/>
          <p:nvPr/>
        </p:nvCxnSpPr>
        <p:spPr>
          <a:xfrm rot="5400000" flipH="1" flipV="1">
            <a:off x="8594565" y="2389997"/>
            <a:ext cx="2551763" cy="218098"/>
          </a:xfrm>
          <a:prstGeom prst="bentConnector3">
            <a:avLst>
              <a:gd name="adj1" fmla="val 50000"/>
            </a:avLst>
          </a:prstGeom>
          <a:ln w="19050" cap="rnd">
            <a:solidFill>
              <a:schemeClr val="accent2"/>
            </a:solidFill>
            <a:prstDash val="dash"/>
            <a:roun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6E02F3B-193B-4F10-800D-ADBA06955788}"/>
              </a:ext>
            </a:extLst>
          </p:cNvPr>
          <p:cNvCxnSpPr/>
          <p:nvPr/>
        </p:nvCxnSpPr>
        <p:spPr>
          <a:xfrm flipV="1">
            <a:off x="2862834" y="1760206"/>
            <a:ext cx="17322" cy="2063550"/>
          </a:xfrm>
          <a:prstGeom prst="line">
            <a:avLst/>
          </a:prstGeom>
          <a:ln w="25400" cap="rnd">
            <a:solidFill>
              <a:srgbClr val="FF0000"/>
            </a:solidFill>
            <a:prstDash val="sysDot"/>
            <a:roun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E47BC1EA-D5BC-42FB-8511-E881DF3C202D}"/>
              </a:ext>
            </a:extLst>
          </p:cNvPr>
          <p:cNvCxnSpPr>
            <a:cxnSpLocks/>
          </p:cNvCxnSpPr>
          <p:nvPr/>
        </p:nvCxnSpPr>
        <p:spPr>
          <a:xfrm flipV="1">
            <a:off x="3941990" y="1716958"/>
            <a:ext cx="27864" cy="2075455"/>
          </a:xfrm>
          <a:prstGeom prst="line">
            <a:avLst/>
          </a:prstGeom>
          <a:ln w="25400" cap="rnd">
            <a:solidFill>
              <a:srgbClr val="FF0000"/>
            </a:solidFill>
            <a:prstDash val="sysDot"/>
            <a:roun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47815BC-92DE-45E2-AB7E-F5C92CEA9FDC}"/>
              </a:ext>
            </a:extLst>
          </p:cNvPr>
          <p:cNvCxnSpPr>
            <a:endCxn id="246" idx="7"/>
          </p:cNvCxnSpPr>
          <p:nvPr/>
        </p:nvCxnSpPr>
        <p:spPr>
          <a:xfrm flipV="1">
            <a:off x="8340564" y="1748556"/>
            <a:ext cx="11960" cy="2133558"/>
          </a:xfrm>
          <a:prstGeom prst="line">
            <a:avLst/>
          </a:prstGeom>
          <a:ln w="25400" cap="rnd">
            <a:solidFill>
              <a:srgbClr val="FF0000"/>
            </a:solidFill>
            <a:prstDash val="sysDot"/>
            <a:roun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AEFDCBB-6128-4DF2-8C63-EC1E55D0A7A1}"/>
              </a:ext>
            </a:extLst>
          </p:cNvPr>
          <p:cNvCxnSpPr/>
          <p:nvPr/>
        </p:nvCxnSpPr>
        <p:spPr>
          <a:xfrm flipH="1">
            <a:off x="2967510" y="1759808"/>
            <a:ext cx="5408757" cy="27606"/>
          </a:xfrm>
          <a:prstGeom prst="line">
            <a:avLst/>
          </a:prstGeom>
          <a:ln w="25400" cap="rnd">
            <a:solidFill>
              <a:srgbClr val="FF0000"/>
            </a:solidFill>
            <a:prstDash val="sysDot"/>
            <a:round/>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B6D9DAFE-CFE8-421D-B1F1-F2AE2FFF4BF1}"/>
              </a:ext>
            </a:extLst>
          </p:cNvPr>
          <p:cNvSpPr txBox="1"/>
          <p:nvPr/>
        </p:nvSpPr>
        <p:spPr>
          <a:xfrm>
            <a:off x="2572136" y="2175848"/>
            <a:ext cx="25648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NIC</a:t>
            </a:r>
          </a:p>
        </p:txBody>
      </p:sp>
      <p:sp>
        <p:nvSpPr>
          <p:cNvPr id="210" name="TextBox 209">
            <a:extLst>
              <a:ext uri="{FF2B5EF4-FFF2-40B4-BE49-F238E27FC236}">
                <a16:creationId xmlns:a16="http://schemas.microsoft.com/office/drawing/2014/main" id="{22F09F1D-3A87-4102-8DB7-683ECE3E870B}"/>
              </a:ext>
            </a:extLst>
          </p:cNvPr>
          <p:cNvSpPr txBox="1"/>
          <p:nvPr/>
        </p:nvSpPr>
        <p:spPr>
          <a:xfrm>
            <a:off x="7944948" y="2165347"/>
            <a:ext cx="25648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NIC</a:t>
            </a:r>
          </a:p>
        </p:txBody>
      </p:sp>
      <p:sp>
        <p:nvSpPr>
          <p:cNvPr id="211" name="TextBox 210">
            <a:extLst>
              <a:ext uri="{FF2B5EF4-FFF2-40B4-BE49-F238E27FC236}">
                <a16:creationId xmlns:a16="http://schemas.microsoft.com/office/drawing/2014/main" id="{C27A70A8-50B9-4F24-A74A-C991A4E153C2}"/>
              </a:ext>
            </a:extLst>
          </p:cNvPr>
          <p:cNvSpPr txBox="1"/>
          <p:nvPr/>
        </p:nvSpPr>
        <p:spPr>
          <a:xfrm>
            <a:off x="7259711" y="5557231"/>
            <a:ext cx="4932289" cy="1184940"/>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FF0000"/>
                </a:solidFill>
                <a:effectLst/>
                <a:uLnTx/>
                <a:uFillTx/>
                <a:latin typeface="Gill Sans Light"/>
                <a:ea typeface="+mn-ea"/>
                <a:cs typeface="+mn-cs"/>
              </a:rPr>
              <a:t>Notes: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FF0000"/>
                </a:solidFill>
                <a:effectLst/>
                <a:uLnTx/>
                <a:uFillTx/>
                <a:latin typeface="Gill Sans Light"/>
                <a:ea typeface="+mn-ea"/>
                <a:cs typeface="+mn-cs"/>
              </a:rPr>
              <a:t>Plug-ins given as example only, various network technology plug-ins will be used, different NIC technologies will support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FF0000"/>
                </a:solidFill>
                <a:effectLst/>
                <a:uLnTx/>
                <a:uFillTx/>
                <a:latin typeface="Gill Sans Light"/>
                <a:ea typeface="+mn-ea"/>
                <a:cs typeface="+mn-cs"/>
              </a:rPr>
              <a:t>^Flannel used as an example only, use of Calico or other CNI plug-ins need to be allowed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FF0000"/>
                </a:solidFill>
                <a:effectLst/>
                <a:uLnTx/>
                <a:uFillTx/>
                <a:latin typeface="Gill Sans Light"/>
                <a:ea typeface="+mn-ea"/>
                <a:cs typeface="+mn-cs"/>
              </a:rPr>
              <a:t>^^ </a:t>
            </a:r>
            <a:r>
              <a:rPr kumimoji="0" lang="en-AU" sz="1100" b="0" i="0" u="none" strike="noStrike" kern="1200" cap="none" spc="0" normalizeH="0" baseline="0" noProof="0" dirty="0" err="1">
                <a:ln>
                  <a:noFill/>
                </a:ln>
                <a:solidFill>
                  <a:srgbClr val="FF0000"/>
                </a:solidFill>
                <a:effectLst/>
                <a:uLnTx/>
                <a:uFillTx/>
                <a:latin typeface="Gill Sans Light"/>
                <a:ea typeface="+mn-ea"/>
                <a:cs typeface="+mn-cs"/>
              </a:rPr>
              <a:t>Maltus</a:t>
            </a:r>
            <a:r>
              <a:rPr kumimoji="0" lang="en-AU" sz="1100" b="0" i="0" u="none" strike="noStrike" kern="1200" cap="none" spc="0" normalizeH="0" baseline="0" noProof="0" dirty="0">
                <a:ln>
                  <a:noFill/>
                </a:ln>
                <a:solidFill>
                  <a:srgbClr val="FF0000"/>
                </a:solidFill>
                <a:effectLst/>
                <a:uLnTx/>
                <a:uFillTx/>
                <a:latin typeface="Gill Sans Light"/>
                <a:ea typeface="+mn-ea"/>
                <a:cs typeface="+mn-cs"/>
              </a:rPr>
              <a:t> preferred, but may be replaced by other multi-network CNI plug-in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FF0000"/>
                </a:solidFill>
                <a:effectLst/>
                <a:uLnTx/>
                <a:uFillTx/>
                <a:latin typeface="Gill Sans Light"/>
                <a:ea typeface="+mn-ea"/>
                <a:cs typeface="+mn-cs"/>
              </a:rPr>
              <a:t> </a:t>
            </a:r>
          </a:p>
        </p:txBody>
      </p:sp>
      <p:sp>
        <p:nvSpPr>
          <p:cNvPr id="212" name="Rectangle 211">
            <a:extLst>
              <a:ext uri="{FF2B5EF4-FFF2-40B4-BE49-F238E27FC236}">
                <a16:creationId xmlns:a16="http://schemas.microsoft.com/office/drawing/2014/main" id="{31423E25-3F83-47C9-9D3E-DA2FB91F5D27}"/>
              </a:ext>
            </a:extLst>
          </p:cNvPr>
          <p:cNvSpPr/>
          <p:nvPr/>
        </p:nvSpPr>
        <p:spPr>
          <a:xfrm>
            <a:off x="47328" y="770282"/>
            <a:ext cx="316763" cy="52401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13" name="Snip Single Corner Rectangle 75">
            <a:extLst>
              <a:ext uri="{FF2B5EF4-FFF2-40B4-BE49-F238E27FC236}">
                <a16:creationId xmlns:a16="http://schemas.microsoft.com/office/drawing/2014/main" id="{BFC83825-A0D2-4A70-8B30-759157031963}"/>
              </a:ext>
            </a:extLst>
          </p:cNvPr>
          <p:cNvSpPr/>
          <p:nvPr/>
        </p:nvSpPr>
        <p:spPr>
          <a:xfrm>
            <a:off x="990958" y="4416840"/>
            <a:ext cx="337478" cy="184666"/>
          </a:xfrm>
          <a:prstGeom prst="snip1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14" name="Snip Single Corner Rectangle 76">
            <a:extLst>
              <a:ext uri="{FF2B5EF4-FFF2-40B4-BE49-F238E27FC236}">
                <a16:creationId xmlns:a16="http://schemas.microsoft.com/office/drawing/2014/main" id="{75411B64-954A-4BC9-9E64-A6842552A2A9}"/>
              </a:ext>
            </a:extLst>
          </p:cNvPr>
          <p:cNvSpPr/>
          <p:nvPr/>
        </p:nvSpPr>
        <p:spPr>
          <a:xfrm>
            <a:off x="1382982" y="4421129"/>
            <a:ext cx="337478" cy="184666"/>
          </a:xfrm>
          <a:prstGeom prst="snip1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15" name="Snip Single Corner Rectangle 77">
            <a:extLst>
              <a:ext uri="{FF2B5EF4-FFF2-40B4-BE49-F238E27FC236}">
                <a16:creationId xmlns:a16="http://schemas.microsoft.com/office/drawing/2014/main" id="{E3A18D10-58FD-41B8-986F-48A5A80F8A59}"/>
              </a:ext>
            </a:extLst>
          </p:cNvPr>
          <p:cNvSpPr/>
          <p:nvPr/>
        </p:nvSpPr>
        <p:spPr>
          <a:xfrm>
            <a:off x="6439840" y="4391797"/>
            <a:ext cx="337478" cy="184666"/>
          </a:xfrm>
          <a:prstGeom prst="snip1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16" name="Snip Single Corner Rectangle 78">
            <a:extLst>
              <a:ext uri="{FF2B5EF4-FFF2-40B4-BE49-F238E27FC236}">
                <a16:creationId xmlns:a16="http://schemas.microsoft.com/office/drawing/2014/main" id="{404ECE81-6740-416A-BC09-B7F0F63354FA}"/>
              </a:ext>
            </a:extLst>
          </p:cNvPr>
          <p:cNvSpPr/>
          <p:nvPr/>
        </p:nvSpPr>
        <p:spPr>
          <a:xfrm>
            <a:off x="6862266" y="4400430"/>
            <a:ext cx="337478" cy="184666"/>
          </a:xfrm>
          <a:prstGeom prst="snip1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17" name="Can 79">
            <a:extLst>
              <a:ext uri="{FF2B5EF4-FFF2-40B4-BE49-F238E27FC236}">
                <a16:creationId xmlns:a16="http://schemas.microsoft.com/office/drawing/2014/main" id="{9AD2A926-6865-4F55-BD3F-25D3B9FBADF4}"/>
              </a:ext>
            </a:extLst>
          </p:cNvPr>
          <p:cNvSpPr/>
          <p:nvPr/>
        </p:nvSpPr>
        <p:spPr>
          <a:xfrm>
            <a:off x="4224422" y="4303608"/>
            <a:ext cx="637558" cy="293230"/>
          </a:xfrm>
          <a:prstGeom prst="ca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18" name="Can 80">
            <a:extLst>
              <a:ext uri="{FF2B5EF4-FFF2-40B4-BE49-F238E27FC236}">
                <a16:creationId xmlns:a16="http://schemas.microsoft.com/office/drawing/2014/main" id="{092B5D68-6F03-4E93-9D0B-C75A756EFA11}"/>
              </a:ext>
            </a:extLst>
          </p:cNvPr>
          <p:cNvSpPr/>
          <p:nvPr/>
        </p:nvSpPr>
        <p:spPr>
          <a:xfrm>
            <a:off x="9678400" y="4288436"/>
            <a:ext cx="679809" cy="313362"/>
          </a:xfrm>
          <a:prstGeom prst="ca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19" name="TextBox 218">
            <a:extLst>
              <a:ext uri="{FF2B5EF4-FFF2-40B4-BE49-F238E27FC236}">
                <a16:creationId xmlns:a16="http://schemas.microsoft.com/office/drawing/2014/main" id="{5763E1D4-D736-49AD-820D-0C32C6B702B0}"/>
              </a:ext>
            </a:extLst>
          </p:cNvPr>
          <p:cNvSpPr txBox="1"/>
          <p:nvPr/>
        </p:nvSpPr>
        <p:spPr>
          <a:xfrm>
            <a:off x="9799237" y="4391797"/>
            <a:ext cx="53476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Volume</a:t>
            </a:r>
          </a:p>
        </p:txBody>
      </p:sp>
      <p:sp>
        <p:nvSpPr>
          <p:cNvPr id="220" name="TextBox 219">
            <a:extLst>
              <a:ext uri="{FF2B5EF4-FFF2-40B4-BE49-F238E27FC236}">
                <a16:creationId xmlns:a16="http://schemas.microsoft.com/office/drawing/2014/main" id="{9111F5CA-4174-4485-97D3-5ADBCE48BDAC}"/>
              </a:ext>
            </a:extLst>
          </p:cNvPr>
          <p:cNvSpPr txBox="1"/>
          <p:nvPr/>
        </p:nvSpPr>
        <p:spPr>
          <a:xfrm>
            <a:off x="6447408" y="4453614"/>
            <a:ext cx="78560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Containers</a:t>
            </a:r>
          </a:p>
        </p:txBody>
      </p:sp>
      <p:sp>
        <p:nvSpPr>
          <p:cNvPr id="221" name="TextBox 220">
            <a:extLst>
              <a:ext uri="{FF2B5EF4-FFF2-40B4-BE49-F238E27FC236}">
                <a16:creationId xmlns:a16="http://schemas.microsoft.com/office/drawing/2014/main" id="{3435CEDD-DCB3-43AA-8CD2-4E4B69A74F2E}"/>
              </a:ext>
            </a:extLst>
          </p:cNvPr>
          <p:cNvSpPr txBox="1"/>
          <p:nvPr/>
        </p:nvSpPr>
        <p:spPr>
          <a:xfrm>
            <a:off x="974125" y="4428662"/>
            <a:ext cx="78560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Containers</a:t>
            </a:r>
          </a:p>
        </p:txBody>
      </p:sp>
      <p:sp>
        <p:nvSpPr>
          <p:cNvPr id="222" name="TextBox 221">
            <a:extLst>
              <a:ext uri="{FF2B5EF4-FFF2-40B4-BE49-F238E27FC236}">
                <a16:creationId xmlns:a16="http://schemas.microsoft.com/office/drawing/2014/main" id="{0B5AFA5B-B9AB-4F43-A981-739829FA0374}"/>
              </a:ext>
            </a:extLst>
          </p:cNvPr>
          <p:cNvSpPr txBox="1"/>
          <p:nvPr/>
        </p:nvSpPr>
        <p:spPr>
          <a:xfrm>
            <a:off x="4282636" y="4393204"/>
            <a:ext cx="53476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Volume</a:t>
            </a:r>
          </a:p>
        </p:txBody>
      </p:sp>
      <p:sp>
        <p:nvSpPr>
          <p:cNvPr id="223" name="Rounded Rectangle 96">
            <a:extLst>
              <a:ext uri="{FF2B5EF4-FFF2-40B4-BE49-F238E27FC236}">
                <a16:creationId xmlns:a16="http://schemas.microsoft.com/office/drawing/2014/main" id="{7DCFD4B0-EF5B-411A-8E37-82A717D40AEA}"/>
              </a:ext>
            </a:extLst>
          </p:cNvPr>
          <p:cNvSpPr/>
          <p:nvPr/>
        </p:nvSpPr>
        <p:spPr>
          <a:xfrm>
            <a:off x="4975580" y="1008755"/>
            <a:ext cx="1428471" cy="390888"/>
          </a:xfrm>
          <a:prstGeom prst="roundRect">
            <a:avLst/>
          </a:prstGeom>
          <a:solidFill>
            <a:srgbClr val="F5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F3F3F"/>
                </a:solidFill>
                <a:effectLst/>
                <a:uLnTx/>
                <a:uFillTx/>
                <a:latin typeface="Gill Sans Light"/>
                <a:ea typeface="+mn-ea"/>
                <a:cs typeface="+mn-cs"/>
              </a:rPr>
              <a:t>SDN Controller</a:t>
            </a:r>
          </a:p>
        </p:txBody>
      </p:sp>
      <p:sp>
        <p:nvSpPr>
          <p:cNvPr id="224" name="Rounded Rectangle 97">
            <a:extLst>
              <a:ext uri="{FF2B5EF4-FFF2-40B4-BE49-F238E27FC236}">
                <a16:creationId xmlns:a16="http://schemas.microsoft.com/office/drawing/2014/main" id="{37FED94B-B961-430E-8BE1-56E539B8750B}"/>
              </a:ext>
            </a:extLst>
          </p:cNvPr>
          <p:cNvSpPr/>
          <p:nvPr/>
        </p:nvSpPr>
        <p:spPr>
          <a:xfrm>
            <a:off x="2795295" y="1866213"/>
            <a:ext cx="152400" cy="107181"/>
          </a:xfrm>
          <a:prstGeom prst="roundRect">
            <a:avLst/>
          </a:prstGeom>
          <a:solidFill>
            <a:srgbClr val="F5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3F3F3F"/>
              </a:solidFill>
              <a:effectLst/>
              <a:uLnTx/>
              <a:uFillTx/>
              <a:latin typeface="Gill Sans Light"/>
              <a:ea typeface="+mn-ea"/>
              <a:cs typeface="+mn-cs"/>
            </a:endParaRPr>
          </a:p>
        </p:txBody>
      </p:sp>
      <p:sp>
        <p:nvSpPr>
          <p:cNvPr id="225" name="Rounded Rectangle 98">
            <a:extLst>
              <a:ext uri="{FF2B5EF4-FFF2-40B4-BE49-F238E27FC236}">
                <a16:creationId xmlns:a16="http://schemas.microsoft.com/office/drawing/2014/main" id="{42A08A48-F857-4ED1-8BFC-7BD2829A48CF}"/>
              </a:ext>
            </a:extLst>
          </p:cNvPr>
          <p:cNvSpPr/>
          <p:nvPr/>
        </p:nvSpPr>
        <p:spPr>
          <a:xfrm>
            <a:off x="6901976" y="1851424"/>
            <a:ext cx="152400" cy="107181"/>
          </a:xfrm>
          <a:prstGeom prst="roundRect">
            <a:avLst/>
          </a:prstGeom>
          <a:solidFill>
            <a:srgbClr val="F5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3F3F3F"/>
              </a:solidFill>
              <a:effectLst/>
              <a:uLnTx/>
              <a:uFillTx/>
              <a:latin typeface="Gill Sans Light"/>
              <a:ea typeface="+mn-ea"/>
              <a:cs typeface="+mn-cs"/>
            </a:endParaRPr>
          </a:p>
        </p:txBody>
      </p:sp>
      <p:sp>
        <p:nvSpPr>
          <p:cNvPr id="226" name="Rounded Rectangle 99">
            <a:extLst>
              <a:ext uri="{FF2B5EF4-FFF2-40B4-BE49-F238E27FC236}">
                <a16:creationId xmlns:a16="http://schemas.microsoft.com/office/drawing/2014/main" id="{6CD6F003-ACCF-48EB-B58C-C5315AEA5858}"/>
              </a:ext>
            </a:extLst>
          </p:cNvPr>
          <p:cNvSpPr/>
          <p:nvPr/>
        </p:nvSpPr>
        <p:spPr>
          <a:xfrm>
            <a:off x="8247856" y="1829415"/>
            <a:ext cx="152400" cy="107181"/>
          </a:xfrm>
          <a:prstGeom prst="roundRect">
            <a:avLst/>
          </a:prstGeom>
          <a:solidFill>
            <a:srgbClr val="F5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3F3F3F"/>
              </a:solidFill>
              <a:effectLst/>
              <a:uLnTx/>
              <a:uFillTx/>
              <a:latin typeface="Gill Sans Light"/>
              <a:ea typeface="+mn-ea"/>
              <a:cs typeface="+mn-cs"/>
            </a:endParaRPr>
          </a:p>
        </p:txBody>
      </p:sp>
      <p:sp>
        <p:nvSpPr>
          <p:cNvPr id="227" name="Rounded Rectangle 100">
            <a:extLst>
              <a:ext uri="{FF2B5EF4-FFF2-40B4-BE49-F238E27FC236}">
                <a16:creationId xmlns:a16="http://schemas.microsoft.com/office/drawing/2014/main" id="{80814065-B76B-4C1D-9E18-A46B7A531351}"/>
              </a:ext>
            </a:extLst>
          </p:cNvPr>
          <p:cNvSpPr/>
          <p:nvPr/>
        </p:nvSpPr>
        <p:spPr>
          <a:xfrm>
            <a:off x="3894221" y="1851424"/>
            <a:ext cx="152400" cy="107181"/>
          </a:xfrm>
          <a:prstGeom prst="roundRect">
            <a:avLst/>
          </a:prstGeom>
          <a:solidFill>
            <a:srgbClr val="F5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3F3F3F"/>
              </a:solidFill>
              <a:effectLst/>
              <a:uLnTx/>
              <a:uFillTx/>
              <a:latin typeface="Gill Sans Light"/>
              <a:ea typeface="+mn-ea"/>
              <a:cs typeface="+mn-cs"/>
            </a:endParaRPr>
          </a:p>
        </p:txBody>
      </p:sp>
      <p:cxnSp>
        <p:nvCxnSpPr>
          <p:cNvPr id="228" name="Straight Connector 227">
            <a:extLst>
              <a:ext uri="{FF2B5EF4-FFF2-40B4-BE49-F238E27FC236}">
                <a16:creationId xmlns:a16="http://schemas.microsoft.com/office/drawing/2014/main" id="{5DA8F331-D8EA-463A-83C1-F8A73A61376B}"/>
              </a:ext>
            </a:extLst>
          </p:cNvPr>
          <p:cNvCxnSpPr/>
          <p:nvPr/>
        </p:nvCxnSpPr>
        <p:spPr>
          <a:xfrm flipV="1">
            <a:off x="1466641" y="1262514"/>
            <a:ext cx="8512855" cy="78254"/>
          </a:xfrm>
          <a:prstGeom prst="line">
            <a:avLst/>
          </a:prstGeom>
          <a:ln w="19050" cap="rnd">
            <a:solidFill>
              <a:schemeClr val="accent2"/>
            </a:solidFill>
            <a:prstDash val="dash"/>
            <a:roun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F3FF2FC0-3BFF-43A4-B065-387E15E0E572}"/>
              </a:ext>
            </a:extLst>
          </p:cNvPr>
          <p:cNvSpPr/>
          <p:nvPr/>
        </p:nvSpPr>
        <p:spPr>
          <a:xfrm>
            <a:off x="6351792" y="4767422"/>
            <a:ext cx="4121353" cy="3738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30" name="TextBox 229">
            <a:extLst>
              <a:ext uri="{FF2B5EF4-FFF2-40B4-BE49-F238E27FC236}">
                <a16:creationId xmlns:a16="http://schemas.microsoft.com/office/drawing/2014/main" id="{3E48B222-E412-4227-8C90-CC50F3C1F716}"/>
              </a:ext>
            </a:extLst>
          </p:cNvPr>
          <p:cNvSpPr txBox="1"/>
          <p:nvPr/>
        </p:nvSpPr>
        <p:spPr>
          <a:xfrm>
            <a:off x="6590254" y="4832478"/>
            <a:ext cx="376751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kubelet</a:t>
            </a:r>
            <a:r>
              <a:rPr kumimoji="0" lang="en-AU" sz="1200" b="0" i="0" u="none" strike="noStrike" kern="1200" cap="none" spc="0" normalizeH="0" baseline="0" noProof="0" dirty="0">
                <a:ln>
                  <a:noFill/>
                </a:ln>
                <a:solidFill>
                  <a:srgbClr val="3F3F3F"/>
                </a:solidFill>
                <a:effectLst/>
                <a:uLnTx/>
                <a:uFillTx/>
                <a:latin typeface="Gill Sans Light"/>
                <a:ea typeface="+mn-ea"/>
                <a:cs typeface="+mn-cs"/>
              </a:rPr>
              <a:t>    </a:t>
            </a: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kube</a:t>
            </a:r>
            <a:r>
              <a:rPr kumimoji="0" lang="en-AU" sz="1200" b="0" i="0" u="none" strike="noStrike" kern="1200" cap="none" spc="0" normalizeH="0" baseline="0" noProof="0" dirty="0">
                <a:ln>
                  <a:noFill/>
                </a:ln>
                <a:solidFill>
                  <a:srgbClr val="3F3F3F"/>
                </a:solidFill>
                <a:effectLst/>
                <a:uLnTx/>
                <a:uFillTx/>
                <a:latin typeface="Gill Sans Light"/>
                <a:ea typeface="+mn-ea"/>
                <a:cs typeface="+mn-cs"/>
              </a:rPr>
              <a:t>-proxy  </a:t>
            </a: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kubernetes</a:t>
            </a:r>
            <a:r>
              <a:rPr kumimoji="0" lang="en-AU" sz="1200" b="0" i="0" u="none" strike="noStrike" kern="1200" cap="none" spc="0" normalizeH="0" baseline="0" noProof="0" dirty="0">
                <a:ln>
                  <a:noFill/>
                </a:ln>
                <a:solidFill>
                  <a:srgbClr val="3F3F3F"/>
                </a:solidFill>
                <a:effectLst/>
                <a:uLnTx/>
                <a:uFillTx/>
                <a:latin typeface="Gill Sans Light"/>
                <a:ea typeface="+mn-ea"/>
                <a:cs typeface="+mn-cs"/>
              </a:rPr>
              <a:t> add-ons (NFD)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dirty="0">
              <a:ln>
                <a:noFill/>
              </a:ln>
              <a:solidFill>
                <a:srgbClr val="3F3F3F"/>
              </a:solidFill>
              <a:effectLst/>
              <a:uLnTx/>
              <a:uFillTx/>
              <a:latin typeface="Gill Sans Light"/>
              <a:ea typeface="+mn-ea"/>
              <a:cs typeface="+mn-cs"/>
            </a:endParaRPr>
          </a:p>
        </p:txBody>
      </p:sp>
      <p:sp>
        <p:nvSpPr>
          <p:cNvPr id="231" name="Rectangle 230">
            <a:extLst>
              <a:ext uri="{FF2B5EF4-FFF2-40B4-BE49-F238E27FC236}">
                <a16:creationId xmlns:a16="http://schemas.microsoft.com/office/drawing/2014/main" id="{B80F504D-5B61-476B-A9C0-177580B9A835}"/>
              </a:ext>
            </a:extLst>
          </p:cNvPr>
          <p:cNvSpPr/>
          <p:nvPr/>
        </p:nvSpPr>
        <p:spPr>
          <a:xfrm>
            <a:off x="4339173" y="5511077"/>
            <a:ext cx="2764939" cy="124850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32" name="TextBox 231">
            <a:extLst>
              <a:ext uri="{FF2B5EF4-FFF2-40B4-BE49-F238E27FC236}">
                <a16:creationId xmlns:a16="http://schemas.microsoft.com/office/drawing/2014/main" id="{EFB756A8-8971-4E9C-AE51-BB84CBF2011B}"/>
              </a:ext>
            </a:extLst>
          </p:cNvPr>
          <p:cNvSpPr txBox="1"/>
          <p:nvPr/>
        </p:nvSpPr>
        <p:spPr>
          <a:xfrm>
            <a:off x="5650920" y="6534426"/>
            <a:ext cx="138364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Kubernetes Master</a:t>
            </a:r>
          </a:p>
        </p:txBody>
      </p:sp>
      <p:sp>
        <p:nvSpPr>
          <p:cNvPr id="233" name="TextBox 232">
            <a:extLst>
              <a:ext uri="{FF2B5EF4-FFF2-40B4-BE49-F238E27FC236}">
                <a16:creationId xmlns:a16="http://schemas.microsoft.com/office/drawing/2014/main" id="{1BEFB0E0-E859-48B6-8E2F-F0043DAB0769}"/>
              </a:ext>
            </a:extLst>
          </p:cNvPr>
          <p:cNvSpPr txBox="1"/>
          <p:nvPr/>
        </p:nvSpPr>
        <p:spPr>
          <a:xfrm>
            <a:off x="4362408" y="5650624"/>
            <a:ext cx="2764938"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kube</a:t>
            </a:r>
            <a:r>
              <a:rPr kumimoji="0" lang="en-AU" sz="1200" b="0" i="0" u="none" strike="noStrike" kern="1200" cap="none" spc="0" normalizeH="0" baseline="0" noProof="0" dirty="0">
                <a:ln>
                  <a:noFill/>
                </a:ln>
                <a:solidFill>
                  <a:srgbClr val="3F3F3F"/>
                </a:solidFill>
                <a:effectLst/>
                <a:uLnTx/>
                <a:uFillTx/>
                <a:latin typeface="Gill Sans Light"/>
                <a:ea typeface="+mn-ea"/>
                <a:cs typeface="+mn-cs"/>
              </a:rPr>
              <a:t>-scheduler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kube</a:t>
            </a:r>
            <a:r>
              <a:rPr kumimoji="0" lang="en-AU" sz="1200" b="0" i="0" u="none" strike="noStrike" kern="1200" cap="none" spc="0" normalizeH="0" baseline="0" noProof="0" dirty="0">
                <a:ln>
                  <a:noFill/>
                </a:ln>
                <a:solidFill>
                  <a:srgbClr val="3F3F3F"/>
                </a:solidFill>
                <a:effectLst/>
                <a:uLnTx/>
                <a:uFillTx/>
                <a:latin typeface="Gill Sans Light"/>
                <a:ea typeface="+mn-ea"/>
                <a:cs typeface="+mn-cs"/>
              </a:rPr>
              <a:t>-</a:t>
            </a: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conyroller</a:t>
            </a:r>
            <a:r>
              <a:rPr kumimoji="0" lang="en-AU" sz="1200" b="0" i="0" u="none" strike="noStrike" kern="1200" cap="none" spc="0" normalizeH="0" baseline="0" noProof="0" dirty="0">
                <a:ln>
                  <a:noFill/>
                </a:ln>
                <a:solidFill>
                  <a:srgbClr val="3F3F3F"/>
                </a:solidFill>
                <a:effectLst/>
                <a:uLnTx/>
                <a:uFillTx/>
                <a:latin typeface="Gill Sans Light"/>
                <a:ea typeface="+mn-ea"/>
                <a:cs typeface="+mn-cs"/>
              </a:rPr>
              <a:t>-manager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kube-apiserver</a:t>
            </a:r>
            <a:endParaRPr kumimoji="0" lang="en-AU" sz="1200" b="0" i="0" u="none" strike="noStrike" kern="1200" cap="none" spc="0" normalizeH="0" baseline="0" noProof="0" dirty="0">
              <a:ln>
                <a:noFill/>
              </a:ln>
              <a:solidFill>
                <a:srgbClr val="3F3F3F"/>
              </a:solidFill>
              <a:effectLst/>
              <a:uLnTx/>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3F3F3F"/>
                </a:solidFill>
                <a:effectLst/>
                <a:uLnTx/>
                <a:uFillTx/>
                <a:latin typeface="Gill Sans Light"/>
                <a:ea typeface="+mn-ea"/>
                <a:cs typeface="+mn-cs"/>
              </a:rPr>
              <a:t>cloud-controller-manage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3F3F3F"/>
                </a:solidFill>
                <a:effectLst/>
                <a:uLnTx/>
                <a:uFillTx/>
                <a:latin typeface="Gill Sans Light"/>
                <a:ea typeface="+mn-ea"/>
                <a:cs typeface="+mn-cs"/>
              </a:rPr>
              <a:t>network-controller-manager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3F3F3F"/>
                </a:solidFill>
                <a:effectLst/>
                <a:uLnTx/>
                <a:uFillTx/>
                <a:latin typeface="Gill Sans Light"/>
                <a:ea typeface="+mn-ea"/>
                <a:cs typeface="+mn-cs"/>
              </a:rPr>
              <a:t>etcd</a:t>
            </a:r>
            <a:endParaRPr kumimoji="0" lang="en-AU" sz="1200" b="0" i="0" u="none" strike="noStrike" kern="1200" cap="none" spc="0" normalizeH="0" baseline="0" noProof="0" dirty="0">
              <a:ln>
                <a:noFill/>
              </a:ln>
              <a:solidFill>
                <a:srgbClr val="3F3F3F"/>
              </a:solidFill>
              <a:effectLst/>
              <a:uLnTx/>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dirty="0">
              <a:ln>
                <a:noFill/>
              </a:ln>
              <a:solidFill>
                <a:srgbClr val="3F3F3F"/>
              </a:solidFill>
              <a:effectLst/>
              <a:uLnTx/>
              <a:uFillTx/>
              <a:latin typeface="Gill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dirty="0">
              <a:ln>
                <a:noFill/>
              </a:ln>
              <a:solidFill>
                <a:srgbClr val="3F3F3F"/>
              </a:solidFill>
              <a:effectLst/>
              <a:uLnTx/>
              <a:uFillTx/>
              <a:latin typeface="Gill Sans Light"/>
              <a:ea typeface="+mn-ea"/>
              <a:cs typeface="+mn-cs"/>
            </a:endParaRPr>
          </a:p>
        </p:txBody>
      </p:sp>
      <p:sp>
        <p:nvSpPr>
          <p:cNvPr id="234" name="Rectangle 233">
            <a:extLst>
              <a:ext uri="{FF2B5EF4-FFF2-40B4-BE49-F238E27FC236}">
                <a16:creationId xmlns:a16="http://schemas.microsoft.com/office/drawing/2014/main" id="{BB770D85-8C29-4D17-B618-A2E8E66EF5B6}"/>
              </a:ext>
            </a:extLst>
          </p:cNvPr>
          <p:cNvSpPr/>
          <p:nvPr/>
        </p:nvSpPr>
        <p:spPr>
          <a:xfrm>
            <a:off x="5219452" y="4669638"/>
            <a:ext cx="880557" cy="9899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35" name="Oval 234">
            <a:extLst>
              <a:ext uri="{FF2B5EF4-FFF2-40B4-BE49-F238E27FC236}">
                <a16:creationId xmlns:a16="http://schemas.microsoft.com/office/drawing/2014/main" id="{47F83BB3-5C3E-4AD5-8AF6-AD893FA0EA11}"/>
              </a:ext>
            </a:extLst>
          </p:cNvPr>
          <p:cNvSpPr/>
          <p:nvPr/>
        </p:nvSpPr>
        <p:spPr>
          <a:xfrm>
            <a:off x="5234346" y="5307004"/>
            <a:ext cx="845138"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Gill Sans Light"/>
                <a:ea typeface="+mn-ea"/>
                <a:cs typeface="+mn-cs"/>
              </a:rPr>
              <a:t>eth0</a:t>
            </a:r>
          </a:p>
        </p:txBody>
      </p:sp>
      <p:sp>
        <p:nvSpPr>
          <p:cNvPr id="236" name="Rectangle 235">
            <a:extLst>
              <a:ext uri="{FF2B5EF4-FFF2-40B4-BE49-F238E27FC236}">
                <a16:creationId xmlns:a16="http://schemas.microsoft.com/office/drawing/2014/main" id="{BD672780-7F71-4FA9-9C1F-A855D7DB6DBC}"/>
              </a:ext>
            </a:extLst>
          </p:cNvPr>
          <p:cNvSpPr/>
          <p:nvPr/>
        </p:nvSpPr>
        <p:spPr>
          <a:xfrm>
            <a:off x="5323967" y="4447836"/>
            <a:ext cx="676302" cy="30733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37" name="TextBox 236">
            <a:extLst>
              <a:ext uri="{FF2B5EF4-FFF2-40B4-BE49-F238E27FC236}">
                <a16:creationId xmlns:a16="http://schemas.microsoft.com/office/drawing/2014/main" id="{AA9559AF-A6F9-44C1-8518-A84232D922FE}"/>
              </a:ext>
            </a:extLst>
          </p:cNvPr>
          <p:cNvSpPr txBox="1"/>
          <p:nvPr/>
        </p:nvSpPr>
        <p:spPr>
          <a:xfrm>
            <a:off x="5463789" y="4527844"/>
            <a:ext cx="25648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NIC</a:t>
            </a:r>
          </a:p>
        </p:txBody>
      </p:sp>
      <p:sp>
        <p:nvSpPr>
          <p:cNvPr id="238" name="TextBox 237">
            <a:extLst>
              <a:ext uri="{FF2B5EF4-FFF2-40B4-BE49-F238E27FC236}">
                <a16:creationId xmlns:a16="http://schemas.microsoft.com/office/drawing/2014/main" id="{4322E8B8-F39B-4FEE-A1CB-4844C070B5A7}"/>
              </a:ext>
            </a:extLst>
          </p:cNvPr>
          <p:cNvSpPr txBox="1"/>
          <p:nvPr/>
        </p:nvSpPr>
        <p:spPr>
          <a:xfrm>
            <a:off x="5247187" y="4817788"/>
            <a:ext cx="822341"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1" i="0" u="none" strike="noStrike" kern="1200" cap="none" spc="0" normalizeH="0" baseline="0" noProof="0" dirty="0">
                <a:ln>
                  <a:noFill/>
                </a:ln>
                <a:solidFill>
                  <a:srgbClr val="3F3F3F"/>
                </a:solidFill>
                <a:effectLst/>
                <a:uLnTx/>
                <a:uFillTx/>
                <a:latin typeface="Gill Sans Light"/>
                <a:ea typeface="+mn-ea"/>
                <a:cs typeface="+mn-cs"/>
              </a:rPr>
              <a:t>Linux Bridge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1" i="0" u="none" strike="noStrike" kern="1200" cap="none" spc="0" normalizeH="0" baseline="0" noProof="0" dirty="0">
                <a:ln>
                  <a:noFill/>
                </a:ln>
                <a:solidFill>
                  <a:srgbClr val="3F3F3F"/>
                </a:solidFill>
                <a:effectLst/>
                <a:uLnTx/>
                <a:uFillTx/>
                <a:latin typeface="Gill Sans Light"/>
                <a:ea typeface="+mn-ea"/>
                <a:cs typeface="+mn-cs"/>
              </a:rPr>
              <a:t>    Flannel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100" b="1" i="0" u="none" strike="noStrike" kern="1200" cap="none" spc="0" normalizeH="0" baseline="0" noProof="0" dirty="0">
              <a:ln>
                <a:noFill/>
              </a:ln>
              <a:solidFill>
                <a:srgbClr val="3F3F3F"/>
              </a:solidFill>
              <a:effectLst/>
              <a:uLnTx/>
              <a:uFillTx/>
              <a:latin typeface="Gill Sans Light"/>
              <a:ea typeface="+mn-ea"/>
              <a:cs typeface="+mn-cs"/>
            </a:endParaRPr>
          </a:p>
        </p:txBody>
      </p:sp>
      <p:cxnSp>
        <p:nvCxnSpPr>
          <p:cNvPr id="239" name="Straight Connector 238">
            <a:extLst>
              <a:ext uri="{FF2B5EF4-FFF2-40B4-BE49-F238E27FC236}">
                <a16:creationId xmlns:a16="http://schemas.microsoft.com/office/drawing/2014/main" id="{968D6F7B-BE91-42A3-A1FB-9DDFE1475BA8}"/>
              </a:ext>
            </a:extLst>
          </p:cNvPr>
          <p:cNvCxnSpPr>
            <a:stCxn id="236" idx="0"/>
          </p:cNvCxnSpPr>
          <p:nvPr/>
        </p:nvCxnSpPr>
        <p:spPr>
          <a:xfrm flipV="1">
            <a:off x="5662118" y="1301641"/>
            <a:ext cx="11458" cy="3146195"/>
          </a:xfrm>
          <a:prstGeom prst="line">
            <a:avLst/>
          </a:prstGeom>
          <a:ln w="19050" cap="rnd">
            <a:solidFill>
              <a:schemeClr val="accent2"/>
            </a:solidFill>
            <a:prstDash val="dash"/>
            <a:round/>
          </a:ln>
        </p:spPr>
        <p:style>
          <a:lnRef idx="1">
            <a:schemeClr val="accent1"/>
          </a:lnRef>
          <a:fillRef idx="0">
            <a:schemeClr val="accent1"/>
          </a:fillRef>
          <a:effectRef idx="0">
            <a:schemeClr val="accent1"/>
          </a:effectRef>
          <a:fontRef idx="minor">
            <a:schemeClr val="tx1"/>
          </a:fontRef>
        </p:style>
      </p:cxnSp>
      <p:sp>
        <p:nvSpPr>
          <p:cNvPr id="240" name="Oval 239">
            <a:extLst>
              <a:ext uri="{FF2B5EF4-FFF2-40B4-BE49-F238E27FC236}">
                <a16:creationId xmlns:a16="http://schemas.microsoft.com/office/drawing/2014/main" id="{87A4777D-E1C9-4041-AC42-2B888A6B874A}"/>
              </a:ext>
            </a:extLst>
          </p:cNvPr>
          <p:cNvSpPr/>
          <p:nvPr/>
        </p:nvSpPr>
        <p:spPr>
          <a:xfrm>
            <a:off x="9917913" y="1216163"/>
            <a:ext cx="98683" cy="97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41" name="Oval 240">
            <a:extLst>
              <a:ext uri="{FF2B5EF4-FFF2-40B4-BE49-F238E27FC236}">
                <a16:creationId xmlns:a16="http://schemas.microsoft.com/office/drawing/2014/main" id="{499EB217-02F8-4DDD-A4B3-6A3E2F04A7B8}"/>
              </a:ext>
            </a:extLst>
          </p:cNvPr>
          <p:cNvSpPr/>
          <p:nvPr/>
        </p:nvSpPr>
        <p:spPr>
          <a:xfrm>
            <a:off x="5617963" y="1277103"/>
            <a:ext cx="98683" cy="97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42" name="Oval 241">
            <a:extLst>
              <a:ext uri="{FF2B5EF4-FFF2-40B4-BE49-F238E27FC236}">
                <a16:creationId xmlns:a16="http://schemas.microsoft.com/office/drawing/2014/main" id="{8C4FB7E4-62B8-470C-B169-0D40DA93B4BC}"/>
              </a:ext>
            </a:extLst>
          </p:cNvPr>
          <p:cNvSpPr/>
          <p:nvPr/>
        </p:nvSpPr>
        <p:spPr>
          <a:xfrm>
            <a:off x="1404871" y="1295983"/>
            <a:ext cx="98683" cy="97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43" name="Oval 242">
            <a:extLst>
              <a:ext uri="{FF2B5EF4-FFF2-40B4-BE49-F238E27FC236}">
                <a16:creationId xmlns:a16="http://schemas.microsoft.com/office/drawing/2014/main" id="{C8B767C8-CC63-48C5-B137-25751C1DA5E9}"/>
              </a:ext>
            </a:extLst>
          </p:cNvPr>
          <p:cNvSpPr/>
          <p:nvPr/>
        </p:nvSpPr>
        <p:spPr>
          <a:xfrm>
            <a:off x="9735401" y="3739904"/>
            <a:ext cx="98683" cy="97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44" name="Oval 243">
            <a:extLst>
              <a:ext uri="{FF2B5EF4-FFF2-40B4-BE49-F238E27FC236}">
                <a16:creationId xmlns:a16="http://schemas.microsoft.com/office/drawing/2014/main" id="{C4D434C6-14E4-4AE7-B3AB-56119588C3E2}"/>
              </a:ext>
            </a:extLst>
          </p:cNvPr>
          <p:cNvSpPr/>
          <p:nvPr/>
        </p:nvSpPr>
        <p:spPr>
          <a:xfrm>
            <a:off x="5612776" y="4361596"/>
            <a:ext cx="98683" cy="97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45" name="Oval 244">
            <a:extLst>
              <a:ext uri="{FF2B5EF4-FFF2-40B4-BE49-F238E27FC236}">
                <a16:creationId xmlns:a16="http://schemas.microsoft.com/office/drawing/2014/main" id="{069D83D5-291D-4905-A792-F45785DEB192}"/>
              </a:ext>
            </a:extLst>
          </p:cNvPr>
          <p:cNvSpPr/>
          <p:nvPr/>
        </p:nvSpPr>
        <p:spPr>
          <a:xfrm>
            <a:off x="1605157" y="3804645"/>
            <a:ext cx="98683" cy="97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46" name="Oval 245">
            <a:extLst>
              <a:ext uri="{FF2B5EF4-FFF2-40B4-BE49-F238E27FC236}">
                <a16:creationId xmlns:a16="http://schemas.microsoft.com/office/drawing/2014/main" id="{485203F2-41F4-4B56-8B0C-FA24436CBA9D}"/>
              </a:ext>
            </a:extLst>
          </p:cNvPr>
          <p:cNvSpPr/>
          <p:nvPr/>
        </p:nvSpPr>
        <p:spPr>
          <a:xfrm>
            <a:off x="8268293" y="1734272"/>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47" name="Oval 246">
            <a:extLst>
              <a:ext uri="{FF2B5EF4-FFF2-40B4-BE49-F238E27FC236}">
                <a16:creationId xmlns:a16="http://schemas.microsoft.com/office/drawing/2014/main" id="{EF774834-DF24-4EB0-ABC6-0B3F20B0D41C}"/>
              </a:ext>
            </a:extLst>
          </p:cNvPr>
          <p:cNvSpPr/>
          <p:nvPr/>
        </p:nvSpPr>
        <p:spPr>
          <a:xfrm>
            <a:off x="2806298" y="3823458"/>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48" name="Oval 247">
            <a:extLst>
              <a:ext uri="{FF2B5EF4-FFF2-40B4-BE49-F238E27FC236}">
                <a16:creationId xmlns:a16="http://schemas.microsoft.com/office/drawing/2014/main" id="{CBF0F642-539F-446B-A9D0-42F6FE45FCB4}"/>
              </a:ext>
            </a:extLst>
          </p:cNvPr>
          <p:cNvSpPr/>
          <p:nvPr/>
        </p:nvSpPr>
        <p:spPr>
          <a:xfrm>
            <a:off x="2855640" y="1758930"/>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49" name="Oval 248">
            <a:extLst>
              <a:ext uri="{FF2B5EF4-FFF2-40B4-BE49-F238E27FC236}">
                <a16:creationId xmlns:a16="http://schemas.microsoft.com/office/drawing/2014/main" id="{C5607B61-6B1A-46B5-8C4B-9F6DD75A742C}"/>
              </a:ext>
            </a:extLst>
          </p:cNvPr>
          <p:cNvSpPr/>
          <p:nvPr/>
        </p:nvSpPr>
        <p:spPr>
          <a:xfrm>
            <a:off x="3927652" y="1751395"/>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50" name="Oval 249">
            <a:extLst>
              <a:ext uri="{FF2B5EF4-FFF2-40B4-BE49-F238E27FC236}">
                <a16:creationId xmlns:a16="http://schemas.microsoft.com/office/drawing/2014/main" id="{E830FAE1-AEA9-4ACF-932D-B3033689A466}"/>
              </a:ext>
            </a:extLst>
          </p:cNvPr>
          <p:cNvSpPr/>
          <p:nvPr/>
        </p:nvSpPr>
        <p:spPr>
          <a:xfrm>
            <a:off x="8277584" y="3844310"/>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51" name="Oval 250">
            <a:extLst>
              <a:ext uri="{FF2B5EF4-FFF2-40B4-BE49-F238E27FC236}">
                <a16:creationId xmlns:a16="http://schemas.microsoft.com/office/drawing/2014/main" id="{E2F6226F-8A8E-4AEA-B5EA-0DC02B449184}"/>
              </a:ext>
            </a:extLst>
          </p:cNvPr>
          <p:cNvSpPr/>
          <p:nvPr/>
        </p:nvSpPr>
        <p:spPr>
          <a:xfrm>
            <a:off x="6921114" y="1753766"/>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52" name="TextBox 251">
            <a:extLst>
              <a:ext uri="{FF2B5EF4-FFF2-40B4-BE49-F238E27FC236}">
                <a16:creationId xmlns:a16="http://schemas.microsoft.com/office/drawing/2014/main" id="{91CD33AA-4123-4DDB-BDA4-0568E2A1E5B2}"/>
              </a:ext>
            </a:extLst>
          </p:cNvPr>
          <p:cNvSpPr txBox="1"/>
          <p:nvPr/>
        </p:nvSpPr>
        <p:spPr>
          <a:xfrm rot="16200000">
            <a:off x="-1894809" y="3367286"/>
            <a:ext cx="424366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3F3F3F"/>
                </a:solidFill>
                <a:effectLst/>
                <a:uLnTx/>
                <a:uFillTx/>
                <a:latin typeface="Gill Sans Light"/>
                <a:ea typeface="+mn-ea"/>
                <a:cs typeface="+mn-cs"/>
              </a:rPr>
              <a:t>Multi-cloud, multi-site  Orchestration /  Management</a:t>
            </a:r>
            <a:endParaRPr kumimoji="0" lang="en-AU" sz="1200" b="0" i="0" u="none" strike="noStrike" kern="1200" cap="none" spc="0" normalizeH="0" baseline="0" noProof="0" dirty="0">
              <a:ln>
                <a:noFill/>
              </a:ln>
              <a:solidFill>
                <a:srgbClr val="3F3F3F"/>
              </a:solidFill>
              <a:effectLst/>
              <a:uLnTx/>
              <a:uFillTx/>
              <a:latin typeface="Gill Sans Light"/>
              <a:ea typeface="+mn-ea"/>
              <a:cs typeface="+mn-cs"/>
            </a:endParaRPr>
          </a:p>
        </p:txBody>
      </p:sp>
      <p:cxnSp>
        <p:nvCxnSpPr>
          <p:cNvPr id="253" name="Straight Connector 252">
            <a:extLst>
              <a:ext uri="{FF2B5EF4-FFF2-40B4-BE49-F238E27FC236}">
                <a16:creationId xmlns:a16="http://schemas.microsoft.com/office/drawing/2014/main" id="{92241719-FAA0-4704-8412-C533FCFBD026}"/>
              </a:ext>
            </a:extLst>
          </p:cNvPr>
          <p:cNvCxnSpPr>
            <a:cxnSpLocks/>
          </p:cNvCxnSpPr>
          <p:nvPr/>
        </p:nvCxnSpPr>
        <p:spPr>
          <a:xfrm flipH="1">
            <a:off x="3966939" y="1190216"/>
            <a:ext cx="1002159" cy="536519"/>
          </a:xfrm>
          <a:prstGeom prst="line">
            <a:avLst/>
          </a:prstGeom>
          <a:ln w="25400" cap="rnd">
            <a:solidFill>
              <a:srgbClr val="FF0000"/>
            </a:solidFill>
            <a:prstDash val="sysDot"/>
            <a:round/>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3A9AAD0C-D962-4734-BA5D-927824976723}"/>
              </a:ext>
            </a:extLst>
          </p:cNvPr>
          <p:cNvSpPr/>
          <p:nvPr/>
        </p:nvSpPr>
        <p:spPr>
          <a:xfrm>
            <a:off x="378637" y="781122"/>
            <a:ext cx="316763" cy="50241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55" name="TextBox 254">
            <a:extLst>
              <a:ext uri="{FF2B5EF4-FFF2-40B4-BE49-F238E27FC236}">
                <a16:creationId xmlns:a16="http://schemas.microsoft.com/office/drawing/2014/main" id="{660BD86F-26BE-4DDB-9175-E94A05BB47D4}"/>
              </a:ext>
            </a:extLst>
          </p:cNvPr>
          <p:cNvSpPr txBox="1"/>
          <p:nvPr/>
        </p:nvSpPr>
        <p:spPr>
          <a:xfrm rot="16200000">
            <a:off x="-1398222" y="3068127"/>
            <a:ext cx="3820306"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3F3F3F"/>
                </a:solidFill>
                <a:effectLst/>
                <a:uLnTx/>
                <a:uFillTx/>
                <a:latin typeface="Gill Sans Light"/>
                <a:ea typeface="+mn-ea"/>
                <a:cs typeface="+mn-cs"/>
              </a:rPr>
              <a:t>NFVO– Domain Manager ( TOSCA based models)</a:t>
            </a:r>
            <a:endParaRPr kumimoji="0" lang="en-AU" sz="1200" b="0" i="0" u="none" strike="noStrike" kern="1200" cap="none" spc="0" normalizeH="0" baseline="0" noProof="0" dirty="0">
              <a:ln>
                <a:noFill/>
              </a:ln>
              <a:solidFill>
                <a:srgbClr val="3F3F3F"/>
              </a:solidFill>
              <a:effectLst/>
              <a:uLnTx/>
              <a:uFillTx/>
              <a:latin typeface="Gill Sans Light"/>
              <a:ea typeface="+mn-ea"/>
              <a:cs typeface="+mn-cs"/>
            </a:endParaRPr>
          </a:p>
        </p:txBody>
      </p:sp>
      <p:cxnSp>
        <p:nvCxnSpPr>
          <p:cNvPr id="256" name="Straight Arrow Connector 255">
            <a:extLst>
              <a:ext uri="{FF2B5EF4-FFF2-40B4-BE49-F238E27FC236}">
                <a16:creationId xmlns:a16="http://schemas.microsoft.com/office/drawing/2014/main" id="{35EF0DAA-1292-40C8-A7E9-8F5A96FD805B}"/>
              </a:ext>
            </a:extLst>
          </p:cNvPr>
          <p:cNvCxnSpPr/>
          <p:nvPr/>
        </p:nvCxnSpPr>
        <p:spPr>
          <a:xfrm>
            <a:off x="695400" y="5659573"/>
            <a:ext cx="3643773" cy="0"/>
          </a:xfrm>
          <a:prstGeom prst="straightConnector1">
            <a:avLst/>
          </a:prstGeom>
          <a:ln w="12700" cap="rnd">
            <a:solidFill>
              <a:srgbClr val="AAAAAA"/>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58" name="Rectangle 257">
            <a:extLst>
              <a:ext uri="{FF2B5EF4-FFF2-40B4-BE49-F238E27FC236}">
                <a16:creationId xmlns:a16="http://schemas.microsoft.com/office/drawing/2014/main" id="{95E3A3BE-632B-48AC-87BC-F7960AC4CFEC}"/>
              </a:ext>
            </a:extLst>
          </p:cNvPr>
          <p:cNvSpPr/>
          <p:nvPr/>
        </p:nvSpPr>
        <p:spPr>
          <a:xfrm>
            <a:off x="3698613" y="3309221"/>
            <a:ext cx="1003677" cy="27858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59" name="TextBox 258">
            <a:extLst>
              <a:ext uri="{FF2B5EF4-FFF2-40B4-BE49-F238E27FC236}">
                <a16:creationId xmlns:a16="http://schemas.microsoft.com/office/drawing/2014/main" id="{2AE2E66D-7CE6-4F35-9F0D-BFBB6BF7D695}"/>
              </a:ext>
            </a:extLst>
          </p:cNvPr>
          <p:cNvSpPr txBox="1"/>
          <p:nvPr/>
        </p:nvSpPr>
        <p:spPr>
          <a:xfrm>
            <a:off x="3787544" y="3345729"/>
            <a:ext cx="8319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SDN plugin</a:t>
            </a:r>
          </a:p>
        </p:txBody>
      </p:sp>
      <p:sp>
        <p:nvSpPr>
          <p:cNvPr id="260" name="Rectangle 259">
            <a:extLst>
              <a:ext uri="{FF2B5EF4-FFF2-40B4-BE49-F238E27FC236}">
                <a16:creationId xmlns:a16="http://schemas.microsoft.com/office/drawing/2014/main" id="{B3404923-7A63-4FF1-8B7E-99B98620677D}"/>
              </a:ext>
            </a:extLst>
          </p:cNvPr>
          <p:cNvSpPr/>
          <p:nvPr/>
        </p:nvSpPr>
        <p:spPr>
          <a:xfrm>
            <a:off x="6419612" y="3298513"/>
            <a:ext cx="1003677" cy="27858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61" name="TextBox 260">
            <a:extLst>
              <a:ext uri="{FF2B5EF4-FFF2-40B4-BE49-F238E27FC236}">
                <a16:creationId xmlns:a16="http://schemas.microsoft.com/office/drawing/2014/main" id="{3C8B4C0B-E3D3-4893-A0D4-D99DC60FB973}"/>
              </a:ext>
            </a:extLst>
          </p:cNvPr>
          <p:cNvSpPr txBox="1"/>
          <p:nvPr/>
        </p:nvSpPr>
        <p:spPr>
          <a:xfrm>
            <a:off x="6539381" y="3335815"/>
            <a:ext cx="8319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SDN plugin</a:t>
            </a:r>
          </a:p>
        </p:txBody>
      </p:sp>
      <p:cxnSp>
        <p:nvCxnSpPr>
          <p:cNvPr id="262" name="Straight Connector 261">
            <a:extLst>
              <a:ext uri="{FF2B5EF4-FFF2-40B4-BE49-F238E27FC236}">
                <a16:creationId xmlns:a16="http://schemas.microsoft.com/office/drawing/2014/main" id="{BB482B2B-849A-4503-A3A0-1692FC8D10BF}"/>
              </a:ext>
            </a:extLst>
          </p:cNvPr>
          <p:cNvCxnSpPr>
            <a:cxnSpLocks/>
            <a:stCxn id="251" idx="6"/>
          </p:cNvCxnSpPr>
          <p:nvPr/>
        </p:nvCxnSpPr>
        <p:spPr>
          <a:xfrm flipH="1" flipV="1">
            <a:off x="6433629" y="1148225"/>
            <a:ext cx="586168" cy="654310"/>
          </a:xfrm>
          <a:prstGeom prst="line">
            <a:avLst/>
          </a:prstGeom>
          <a:ln w="25400" cap="rnd">
            <a:solidFill>
              <a:srgbClr val="FF0000"/>
            </a:solidFill>
            <a:prstDash val="sysDot"/>
            <a:round/>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AC34CF13-CB4B-4A88-8B92-A823AA519123}"/>
              </a:ext>
            </a:extLst>
          </p:cNvPr>
          <p:cNvSpPr/>
          <p:nvPr/>
        </p:nvSpPr>
        <p:spPr>
          <a:xfrm>
            <a:off x="4861980" y="1161956"/>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64" name="Oval 263">
            <a:extLst>
              <a:ext uri="{FF2B5EF4-FFF2-40B4-BE49-F238E27FC236}">
                <a16:creationId xmlns:a16="http://schemas.microsoft.com/office/drawing/2014/main" id="{D510B1ED-E6C2-487E-AD19-ED5E4CFB7E56}"/>
              </a:ext>
            </a:extLst>
          </p:cNvPr>
          <p:cNvSpPr/>
          <p:nvPr/>
        </p:nvSpPr>
        <p:spPr>
          <a:xfrm>
            <a:off x="6365573" y="1131271"/>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cxnSp>
        <p:nvCxnSpPr>
          <p:cNvPr id="265" name="Straight Connector 264">
            <a:extLst>
              <a:ext uri="{FF2B5EF4-FFF2-40B4-BE49-F238E27FC236}">
                <a16:creationId xmlns:a16="http://schemas.microsoft.com/office/drawing/2014/main" id="{C7BF2BB5-04AB-4F90-B01E-AFCEF1EB52CD}"/>
              </a:ext>
            </a:extLst>
          </p:cNvPr>
          <p:cNvCxnSpPr>
            <a:cxnSpLocks/>
            <a:endCxn id="251" idx="0"/>
          </p:cNvCxnSpPr>
          <p:nvPr/>
        </p:nvCxnSpPr>
        <p:spPr>
          <a:xfrm flipV="1">
            <a:off x="6969951" y="1753766"/>
            <a:ext cx="505" cy="2119122"/>
          </a:xfrm>
          <a:prstGeom prst="line">
            <a:avLst/>
          </a:prstGeom>
          <a:ln w="25400" cap="rnd">
            <a:solidFill>
              <a:srgbClr val="FF0000"/>
            </a:solidFill>
            <a:prstDash val="sysDot"/>
            <a:round/>
          </a:ln>
        </p:spPr>
        <p:style>
          <a:lnRef idx="1">
            <a:schemeClr val="accent1"/>
          </a:lnRef>
          <a:fillRef idx="0">
            <a:schemeClr val="accent1"/>
          </a:fillRef>
          <a:effectRef idx="0">
            <a:schemeClr val="accent1"/>
          </a:effectRef>
          <a:fontRef idx="minor">
            <a:schemeClr val="tx1"/>
          </a:fontRef>
        </p:style>
      </p:cxnSp>
      <p:sp>
        <p:nvSpPr>
          <p:cNvPr id="266" name="Oval 265">
            <a:extLst>
              <a:ext uri="{FF2B5EF4-FFF2-40B4-BE49-F238E27FC236}">
                <a16:creationId xmlns:a16="http://schemas.microsoft.com/office/drawing/2014/main" id="{2F23A85C-36B3-44A2-B62D-93C683F186E1}"/>
              </a:ext>
            </a:extLst>
          </p:cNvPr>
          <p:cNvSpPr/>
          <p:nvPr/>
        </p:nvSpPr>
        <p:spPr>
          <a:xfrm>
            <a:off x="3504200" y="3862015"/>
            <a:ext cx="845138"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Gill Sans Light"/>
                <a:ea typeface="+mn-ea"/>
                <a:cs typeface="+mn-cs"/>
              </a:rPr>
              <a:t>net1</a:t>
            </a:r>
          </a:p>
        </p:txBody>
      </p:sp>
      <p:sp>
        <p:nvSpPr>
          <p:cNvPr id="267" name="Oval 266">
            <a:extLst>
              <a:ext uri="{FF2B5EF4-FFF2-40B4-BE49-F238E27FC236}">
                <a16:creationId xmlns:a16="http://schemas.microsoft.com/office/drawing/2014/main" id="{60F44BD7-75EE-40D1-9DEA-4DF582C2A482}"/>
              </a:ext>
            </a:extLst>
          </p:cNvPr>
          <p:cNvSpPr/>
          <p:nvPr/>
        </p:nvSpPr>
        <p:spPr>
          <a:xfrm>
            <a:off x="6532602" y="3893454"/>
            <a:ext cx="845138"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Gill Sans Light"/>
                <a:ea typeface="+mn-ea"/>
                <a:cs typeface="+mn-cs"/>
              </a:rPr>
              <a:t>net1</a:t>
            </a:r>
          </a:p>
        </p:txBody>
      </p:sp>
      <p:sp>
        <p:nvSpPr>
          <p:cNvPr id="268" name="Oval 267">
            <a:extLst>
              <a:ext uri="{FF2B5EF4-FFF2-40B4-BE49-F238E27FC236}">
                <a16:creationId xmlns:a16="http://schemas.microsoft.com/office/drawing/2014/main" id="{9F21A216-55E6-4BE0-82B3-DF72F7671706}"/>
              </a:ext>
            </a:extLst>
          </p:cNvPr>
          <p:cNvSpPr/>
          <p:nvPr/>
        </p:nvSpPr>
        <p:spPr>
          <a:xfrm>
            <a:off x="6914380" y="3844251"/>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69" name="Oval 268">
            <a:extLst>
              <a:ext uri="{FF2B5EF4-FFF2-40B4-BE49-F238E27FC236}">
                <a16:creationId xmlns:a16="http://schemas.microsoft.com/office/drawing/2014/main" id="{F94495BC-5151-4814-A4F8-A4E09F805F9E}"/>
              </a:ext>
            </a:extLst>
          </p:cNvPr>
          <p:cNvSpPr/>
          <p:nvPr/>
        </p:nvSpPr>
        <p:spPr>
          <a:xfrm>
            <a:off x="3895210" y="3824095"/>
            <a:ext cx="98683" cy="975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70" name="TextBox 269">
            <a:extLst>
              <a:ext uri="{FF2B5EF4-FFF2-40B4-BE49-F238E27FC236}">
                <a16:creationId xmlns:a16="http://schemas.microsoft.com/office/drawing/2014/main" id="{1BB56232-999B-4AAC-AA66-C47FDDEB97BD}"/>
              </a:ext>
            </a:extLst>
          </p:cNvPr>
          <p:cNvSpPr txBox="1"/>
          <p:nvPr/>
        </p:nvSpPr>
        <p:spPr>
          <a:xfrm>
            <a:off x="4065431" y="2196352"/>
            <a:ext cx="25648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NIC</a:t>
            </a:r>
          </a:p>
        </p:txBody>
      </p:sp>
      <p:sp>
        <p:nvSpPr>
          <p:cNvPr id="271" name="TextBox 270">
            <a:extLst>
              <a:ext uri="{FF2B5EF4-FFF2-40B4-BE49-F238E27FC236}">
                <a16:creationId xmlns:a16="http://schemas.microsoft.com/office/drawing/2014/main" id="{0E56306F-493B-455D-BCE0-7C639711FF15}"/>
              </a:ext>
            </a:extLst>
          </p:cNvPr>
          <p:cNvSpPr txBox="1"/>
          <p:nvPr/>
        </p:nvSpPr>
        <p:spPr>
          <a:xfrm>
            <a:off x="6697171" y="2226416"/>
            <a:ext cx="25648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F3F3F"/>
                </a:solidFill>
                <a:effectLst/>
                <a:uLnTx/>
                <a:uFillTx/>
                <a:latin typeface="Gill Sans Light"/>
                <a:ea typeface="+mn-ea"/>
                <a:cs typeface="+mn-cs"/>
              </a:rPr>
              <a:t>NIC</a:t>
            </a:r>
          </a:p>
        </p:txBody>
      </p:sp>
      <p:sp>
        <p:nvSpPr>
          <p:cNvPr id="272" name="TextBox 271">
            <a:extLst>
              <a:ext uri="{FF2B5EF4-FFF2-40B4-BE49-F238E27FC236}">
                <a16:creationId xmlns:a16="http://schemas.microsoft.com/office/drawing/2014/main" id="{C291DDD2-1A4C-4F8E-B9C7-0808A0A2BFA1}"/>
              </a:ext>
            </a:extLst>
          </p:cNvPr>
          <p:cNvSpPr txBox="1"/>
          <p:nvPr/>
        </p:nvSpPr>
        <p:spPr>
          <a:xfrm>
            <a:off x="10919850" y="1204199"/>
            <a:ext cx="108355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FF0000"/>
                </a:solidFill>
                <a:effectLst/>
                <a:uLnTx/>
                <a:uFillTx/>
                <a:latin typeface="Gill Sans Light"/>
                <a:ea typeface="+mn-ea"/>
                <a:cs typeface="+mn-cs"/>
              </a:rPr>
              <a:t>Supports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FF0000"/>
                </a:solidFill>
                <a:effectLst/>
                <a:uLnTx/>
                <a:uFillTx/>
                <a:latin typeface="Gill Sans Light"/>
                <a:ea typeface="+mn-ea"/>
                <a:cs typeface="+mn-cs"/>
              </a:rPr>
              <a:t>CUSP</a:t>
            </a:r>
          </a:p>
        </p:txBody>
      </p:sp>
      <p:sp>
        <p:nvSpPr>
          <p:cNvPr id="273" name="Right Arrow 166">
            <a:extLst>
              <a:ext uri="{FF2B5EF4-FFF2-40B4-BE49-F238E27FC236}">
                <a16:creationId xmlns:a16="http://schemas.microsoft.com/office/drawing/2014/main" id="{90A26FF1-D994-49B0-9DB7-A1B24540E1AC}"/>
              </a:ext>
            </a:extLst>
          </p:cNvPr>
          <p:cNvSpPr/>
          <p:nvPr/>
        </p:nvSpPr>
        <p:spPr>
          <a:xfrm rot="12438696">
            <a:off x="9759088" y="1800621"/>
            <a:ext cx="1098202" cy="2259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74" name="TextBox 273">
            <a:extLst>
              <a:ext uri="{FF2B5EF4-FFF2-40B4-BE49-F238E27FC236}">
                <a16:creationId xmlns:a16="http://schemas.microsoft.com/office/drawing/2014/main" id="{028CA060-CC27-432D-8A63-9E2E6067575F}"/>
              </a:ext>
            </a:extLst>
          </p:cNvPr>
          <p:cNvSpPr txBox="1"/>
          <p:nvPr/>
        </p:nvSpPr>
        <p:spPr>
          <a:xfrm>
            <a:off x="10888797" y="1800952"/>
            <a:ext cx="1303203"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FF0000"/>
                </a:solidFill>
                <a:effectLst/>
                <a:uLnTx/>
                <a:uFillTx/>
                <a:latin typeface="Gill Sans Light"/>
                <a:ea typeface="+mn-ea"/>
                <a:cs typeface="+mn-cs"/>
              </a:rPr>
              <a:t>Fixed (non-programmable)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FF0000"/>
                </a:solidFill>
                <a:effectLst/>
                <a:uLnTx/>
                <a:uFillTx/>
                <a:latin typeface="Gill Sans Light"/>
                <a:ea typeface="+mn-ea"/>
                <a:cs typeface="+mn-cs"/>
              </a:rPr>
              <a:t>Switches using ASIC that cannot be changed programmatically</a:t>
            </a:r>
          </a:p>
        </p:txBody>
      </p:sp>
      <p:sp>
        <p:nvSpPr>
          <p:cNvPr id="275" name="TextBox 274">
            <a:extLst>
              <a:ext uri="{FF2B5EF4-FFF2-40B4-BE49-F238E27FC236}">
                <a16:creationId xmlns:a16="http://schemas.microsoft.com/office/drawing/2014/main" id="{0B1E4CCA-E9C0-4B3A-A7C3-485245BEC27B}"/>
              </a:ext>
            </a:extLst>
          </p:cNvPr>
          <p:cNvSpPr txBox="1"/>
          <p:nvPr/>
        </p:nvSpPr>
        <p:spPr>
          <a:xfrm>
            <a:off x="6805009" y="1193042"/>
            <a:ext cx="108355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FF0000"/>
                </a:solidFill>
                <a:effectLst/>
                <a:uLnTx/>
                <a:uFillTx/>
                <a:latin typeface="Gill Sans Light"/>
                <a:ea typeface="+mn-ea"/>
                <a:cs typeface="+mn-cs"/>
              </a:rPr>
              <a:t>OpenFlow</a:t>
            </a:r>
            <a:r>
              <a:rPr kumimoji="0" lang="en-AU" sz="1200" b="0" i="0" u="none" strike="noStrike" kern="1200" cap="none" spc="0" normalizeH="0" baseline="0" noProof="0" dirty="0">
                <a:ln>
                  <a:noFill/>
                </a:ln>
                <a:solidFill>
                  <a:srgbClr val="FF0000"/>
                </a:solidFill>
                <a:effectLst/>
                <a:uLnTx/>
                <a:uFillTx/>
                <a:latin typeface="Gill Sans Light"/>
                <a:ea typeface="+mn-ea"/>
                <a:cs typeface="+mn-cs"/>
              </a:rPr>
              <a:t> preferred</a:t>
            </a:r>
          </a:p>
        </p:txBody>
      </p:sp>
      <p:sp>
        <p:nvSpPr>
          <p:cNvPr id="276" name="Rectangle 275">
            <a:extLst>
              <a:ext uri="{FF2B5EF4-FFF2-40B4-BE49-F238E27FC236}">
                <a16:creationId xmlns:a16="http://schemas.microsoft.com/office/drawing/2014/main" id="{6CEB90D3-FA41-4008-A584-570FFF3F5843}"/>
              </a:ext>
            </a:extLst>
          </p:cNvPr>
          <p:cNvSpPr/>
          <p:nvPr/>
        </p:nvSpPr>
        <p:spPr>
          <a:xfrm>
            <a:off x="4933476" y="492475"/>
            <a:ext cx="1500153" cy="1064317"/>
          </a:xfrm>
          <a:prstGeom prst="rect">
            <a:avLst/>
          </a:prstGeom>
          <a:noFill/>
          <a:ln w="190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77" name="TextBox 276">
            <a:extLst>
              <a:ext uri="{FF2B5EF4-FFF2-40B4-BE49-F238E27FC236}">
                <a16:creationId xmlns:a16="http://schemas.microsoft.com/office/drawing/2014/main" id="{67CE7C1C-DD82-4938-809E-BE4CBBFF01C9}"/>
              </a:ext>
            </a:extLst>
          </p:cNvPr>
          <p:cNvSpPr txBox="1"/>
          <p:nvPr/>
        </p:nvSpPr>
        <p:spPr>
          <a:xfrm>
            <a:off x="5001853" y="594664"/>
            <a:ext cx="156291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FF0000"/>
                </a:solidFill>
                <a:effectLst/>
                <a:uLnTx/>
                <a:uFillTx/>
                <a:latin typeface="Gill Sans Light"/>
                <a:ea typeface="+mn-ea"/>
                <a:cs typeface="+mn-cs"/>
              </a:rPr>
              <a:t>Network Controller</a:t>
            </a:r>
          </a:p>
        </p:txBody>
      </p:sp>
      <p:sp>
        <p:nvSpPr>
          <p:cNvPr id="278" name="Rectangle 277">
            <a:extLst>
              <a:ext uri="{FF2B5EF4-FFF2-40B4-BE49-F238E27FC236}">
                <a16:creationId xmlns:a16="http://schemas.microsoft.com/office/drawing/2014/main" id="{6D808851-2D36-4DE3-A0DF-6B61612B9BAA}"/>
              </a:ext>
            </a:extLst>
          </p:cNvPr>
          <p:cNvSpPr/>
          <p:nvPr/>
        </p:nvSpPr>
        <p:spPr>
          <a:xfrm>
            <a:off x="780924" y="2616789"/>
            <a:ext cx="4351382" cy="1548002"/>
          </a:xfrm>
          <a:prstGeom prst="rect">
            <a:avLst/>
          </a:prstGeom>
          <a:noFill/>
          <a:ln w="25400">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79" name="Rectangle 278">
            <a:extLst>
              <a:ext uri="{FF2B5EF4-FFF2-40B4-BE49-F238E27FC236}">
                <a16:creationId xmlns:a16="http://schemas.microsoft.com/office/drawing/2014/main" id="{90950E4D-83C4-47C1-A59C-10D8C438C05C}"/>
              </a:ext>
            </a:extLst>
          </p:cNvPr>
          <p:cNvSpPr/>
          <p:nvPr/>
        </p:nvSpPr>
        <p:spPr>
          <a:xfrm>
            <a:off x="6191285" y="2641983"/>
            <a:ext cx="4403646" cy="1548002"/>
          </a:xfrm>
          <a:prstGeom prst="rect">
            <a:avLst/>
          </a:prstGeom>
          <a:noFill/>
          <a:ln w="25400">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Gill Sans Light"/>
              <a:ea typeface="+mn-ea"/>
              <a:cs typeface="+mn-cs"/>
            </a:endParaRPr>
          </a:p>
        </p:txBody>
      </p:sp>
      <p:sp>
        <p:nvSpPr>
          <p:cNvPr id="280" name="TextBox 279">
            <a:extLst>
              <a:ext uri="{FF2B5EF4-FFF2-40B4-BE49-F238E27FC236}">
                <a16:creationId xmlns:a16="http://schemas.microsoft.com/office/drawing/2014/main" id="{25B7B8DB-E02B-4103-AF86-2F474C6FEF23}"/>
              </a:ext>
            </a:extLst>
          </p:cNvPr>
          <p:cNvSpPr txBox="1"/>
          <p:nvPr/>
        </p:nvSpPr>
        <p:spPr>
          <a:xfrm>
            <a:off x="2337183" y="2711427"/>
            <a:ext cx="39036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2A2FE">
                    <a:lumMod val="60000"/>
                    <a:lumOff val="40000"/>
                  </a:srgbClr>
                </a:solidFill>
                <a:effectLst/>
                <a:uLnTx/>
                <a:uFillTx/>
                <a:latin typeface="Gill Sans Light"/>
                <a:ea typeface="+mn-ea"/>
                <a:cs typeface="+mn-cs"/>
              </a:rPr>
              <a:t>Linux</a:t>
            </a:r>
          </a:p>
        </p:txBody>
      </p:sp>
      <p:sp>
        <p:nvSpPr>
          <p:cNvPr id="281" name="TextBox 280">
            <a:extLst>
              <a:ext uri="{FF2B5EF4-FFF2-40B4-BE49-F238E27FC236}">
                <a16:creationId xmlns:a16="http://schemas.microsoft.com/office/drawing/2014/main" id="{1EE2E193-9B6C-42A6-8A81-DA17143B5C81}"/>
              </a:ext>
            </a:extLst>
          </p:cNvPr>
          <p:cNvSpPr txBox="1"/>
          <p:nvPr/>
        </p:nvSpPr>
        <p:spPr>
          <a:xfrm>
            <a:off x="7417266" y="2722231"/>
            <a:ext cx="39036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32A2FE">
                    <a:lumMod val="60000"/>
                    <a:lumOff val="40000"/>
                  </a:srgbClr>
                </a:solidFill>
                <a:effectLst/>
                <a:uLnTx/>
                <a:uFillTx/>
                <a:latin typeface="Gill Sans Light"/>
                <a:ea typeface="+mn-ea"/>
                <a:cs typeface="+mn-cs"/>
              </a:rPr>
              <a:t>Linux</a:t>
            </a:r>
          </a:p>
        </p:txBody>
      </p:sp>
    </p:spTree>
    <p:extLst>
      <p:ext uri="{BB962C8B-B14F-4D97-AF65-F5344CB8AC3E}">
        <p14:creationId xmlns:p14="http://schemas.microsoft.com/office/powerpoint/2010/main" val="356584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05CDC38-8EB9-4A1D-9060-CA4591424F9F}"/>
              </a:ext>
            </a:extLst>
          </p:cNvPr>
          <p:cNvSpPr>
            <a:spLocks noGrp="1"/>
          </p:cNvSpPr>
          <p:nvPr>
            <p:ph type="body" sz="quarter" idx="13"/>
          </p:nvPr>
        </p:nvSpPr>
        <p:spPr>
          <a:xfrm>
            <a:off x="363198" y="2317285"/>
            <a:ext cx="10847929" cy="4158592"/>
          </a:xfrm>
        </p:spPr>
        <p:txBody>
          <a:bodyPr/>
          <a:lstStyle/>
          <a:p>
            <a:pPr algn="l"/>
            <a:r>
              <a:rPr lang="en-US" b="0" i="0" dirty="0" err="1">
                <a:solidFill>
                  <a:srgbClr val="24292F"/>
                </a:solidFill>
                <a:effectLst/>
                <a:latin typeface="-apple-system"/>
              </a:rPr>
              <a:t>Multus</a:t>
            </a:r>
            <a:r>
              <a:rPr lang="en-US" b="0" i="0" dirty="0">
                <a:solidFill>
                  <a:srgbClr val="24292F"/>
                </a:solidFill>
                <a:effectLst/>
                <a:latin typeface="-apple-system"/>
              </a:rPr>
              <a:t> CNI is a container network interface (CNI) plugin for Kubernetes that enables attaching multiple network interfaces to pods. Typically, in Kubernetes each pod only has one network interface (apart from a loopback) -- with </a:t>
            </a:r>
            <a:r>
              <a:rPr lang="en-US" b="0" i="0" dirty="0" err="1">
                <a:solidFill>
                  <a:srgbClr val="24292F"/>
                </a:solidFill>
                <a:effectLst/>
                <a:latin typeface="-apple-system"/>
              </a:rPr>
              <a:t>Multus</a:t>
            </a:r>
            <a:r>
              <a:rPr lang="en-US" b="0" i="0" dirty="0">
                <a:solidFill>
                  <a:srgbClr val="24292F"/>
                </a:solidFill>
                <a:effectLst/>
                <a:latin typeface="-apple-system"/>
              </a:rPr>
              <a:t> you can create a multi-homed pod that has multiple interfaces. This is accomplished by </a:t>
            </a:r>
            <a:r>
              <a:rPr lang="en-US" b="0" i="0" dirty="0" err="1">
                <a:solidFill>
                  <a:srgbClr val="24292F"/>
                </a:solidFill>
                <a:effectLst/>
                <a:latin typeface="-apple-system"/>
              </a:rPr>
              <a:t>Multus</a:t>
            </a:r>
            <a:r>
              <a:rPr lang="en-US" b="0" i="0" dirty="0">
                <a:solidFill>
                  <a:srgbClr val="24292F"/>
                </a:solidFill>
                <a:effectLst/>
                <a:latin typeface="-apple-system"/>
              </a:rPr>
              <a:t> acting as a "meta-plugin", a CNI plugin that can call multiple other CNI plugins.</a:t>
            </a:r>
          </a:p>
          <a:p>
            <a:pPr algn="l"/>
            <a:r>
              <a:rPr lang="en-US" b="0" i="0" dirty="0" err="1">
                <a:solidFill>
                  <a:srgbClr val="24292F"/>
                </a:solidFill>
                <a:effectLst/>
                <a:latin typeface="-apple-system"/>
              </a:rPr>
              <a:t>Multus</a:t>
            </a:r>
            <a:r>
              <a:rPr lang="en-US" b="0" i="0" dirty="0">
                <a:solidFill>
                  <a:srgbClr val="24292F"/>
                </a:solidFill>
                <a:effectLst/>
                <a:latin typeface="-apple-system"/>
              </a:rPr>
              <a:t> CNI follows the </a:t>
            </a:r>
            <a:r>
              <a:rPr lang="en-US" b="0" i="0" u="none" strike="noStrike" dirty="0">
                <a:solidFill>
                  <a:srgbClr val="24292F"/>
                </a:solidFill>
                <a:effectLst/>
                <a:latin typeface="-apple-system"/>
                <a:hlinkClick r:id="rId3"/>
              </a:rPr>
              <a:t>Kubernetes Network Custom Resource Definition De-facto Standard</a:t>
            </a:r>
            <a:r>
              <a:rPr lang="en-US" b="0" i="0" dirty="0">
                <a:solidFill>
                  <a:srgbClr val="24292F"/>
                </a:solidFill>
                <a:effectLst/>
                <a:latin typeface="-apple-system"/>
              </a:rPr>
              <a:t> to provide a standardized method by which to specify the configurations for additional network interfaces. This standard is put forward by the Kubernetes </a:t>
            </a:r>
            <a:r>
              <a:rPr lang="en-US" b="0" i="0" u="none" strike="noStrike" dirty="0">
                <a:solidFill>
                  <a:srgbClr val="24292F"/>
                </a:solidFill>
                <a:effectLst/>
                <a:latin typeface="-apple-system"/>
                <a:hlinkClick r:id="rId4"/>
              </a:rPr>
              <a:t>Network Plumbing Working Group</a:t>
            </a:r>
            <a:r>
              <a:rPr lang="en-US" b="0" i="0" dirty="0">
                <a:solidFill>
                  <a:srgbClr val="24292F"/>
                </a:solidFill>
                <a:effectLst/>
                <a:latin typeface="-apple-system"/>
              </a:rPr>
              <a:t>.</a:t>
            </a:r>
          </a:p>
          <a:p>
            <a:pPr algn="l"/>
            <a:r>
              <a:rPr lang="en-US" b="0" i="0" dirty="0" err="1">
                <a:solidFill>
                  <a:srgbClr val="24292F"/>
                </a:solidFill>
                <a:effectLst/>
                <a:latin typeface="-apple-system"/>
              </a:rPr>
              <a:t>Multus</a:t>
            </a:r>
            <a:r>
              <a:rPr lang="en-US" b="0" i="0" dirty="0">
                <a:solidFill>
                  <a:srgbClr val="24292F"/>
                </a:solidFill>
                <a:effectLst/>
                <a:latin typeface="-apple-system"/>
              </a:rPr>
              <a:t> is one of the projects in the </a:t>
            </a:r>
            <a:r>
              <a:rPr lang="en-US" b="0" i="0" u="none" strike="noStrike" dirty="0" err="1">
                <a:solidFill>
                  <a:srgbClr val="24292F"/>
                </a:solidFill>
                <a:effectLst/>
                <a:latin typeface="-apple-system"/>
                <a:hlinkClick r:id="rId5"/>
              </a:rPr>
              <a:t>Baremetal</a:t>
            </a:r>
            <a:r>
              <a:rPr lang="en-US" b="0" i="0" u="none" strike="noStrike" dirty="0">
                <a:solidFill>
                  <a:srgbClr val="24292F"/>
                </a:solidFill>
                <a:effectLst/>
                <a:latin typeface="-apple-system"/>
                <a:hlinkClick r:id="rId5"/>
              </a:rPr>
              <a:t> Container Experience kit</a:t>
            </a:r>
            <a:endParaRPr lang="en-US" b="0" i="0" dirty="0">
              <a:solidFill>
                <a:srgbClr val="24292F"/>
              </a:solidFill>
              <a:effectLst/>
              <a:latin typeface="-apple-system"/>
            </a:endParaRPr>
          </a:p>
        </p:txBody>
      </p:sp>
      <p:sp>
        <p:nvSpPr>
          <p:cNvPr id="2" name="Date Placeholder 1">
            <a:extLst>
              <a:ext uri="{FF2B5EF4-FFF2-40B4-BE49-F238E27FC236}">
                <a16:creationId xmlns:a16="http://schemas.microsoft.com/office/drawing/2014/main" id="{DE9CC441-8B07-47C5-B1BD-18EC961C410F}"/>
              </a:ext>
            </a:extLst>
          </p:cNvPr>
          <p:cNvSpPr>
            <a:spLocks noGrp="1"/>
          </p:cNvSpPr>
          <p:nvPr>
            <p:ph type="dt" sz="half" idx="4294967295"/>
          </p:nvPr>
        </p:nvSpPr>
        <p:spPr>
          <a:xfrm>
            <a:off x="11366500" y="6583363"/>
            <a:ext cx="825500" cy="274637"/>
          </a:xfrm>
          <a:prstGeom prst="rect">
            <a:avLst/>
          </a:prstGeom>
        </p:spPr>
        <p:txBody>
          <a:bodyPr/>
          <a:lstStyle/>
          <a:p>
            <a:r>
              <a:rPr lang="en-US"/>
              <a:t>Copyright Telstra©</a:t>
            </a:r>
            <a:endParaRPr lang="en-AU" dirty="0"/>
          </a:p>
        </p:txBody>
      </p:sp>
      <p:sp>
        <p:nvSpPr>
          <p:cNvPr id="3" name="Footer Placeholder 2">
            <a:extLst>
              <a:ext uri="{FF2B5EF4-FFF2-40B4-BE49-F238E27FC236}">
                <a16:creationId xmlns:a16="http://schemas.microsoft.com/office/drawing/2014/main" id="{512BAC8A-4B67-41F5-A87C-2A2B61F88AA1}"/>
              </a:ext>
            </a:extLst>
          </p:cNvPr>
          <p:cNvSpPr>
            <a:spLocks noGrp="1"/>
          </p:cNvSpPr>
          <p:nvPr>
            <p:ph type="ftr" sz="quarter" idx="4294967295"/>
          </p:nvPr>
        </p:nvSpPr>
        <p:spPr>
          <a:xfrm>
            <a:off x="0" y="6583363"/>
            <a:ext cx="4551363" cy="274637"/>
          </a:xfrm>
          <a:prstGeom prst="rect">
            <a:avLst/>
          </a:prstGeom>
        </p:spPr>
        <p:txBody>
          <a:bodyPr/>
          <a:lstStyle/>
          <a:p>
            <a:r>
              <a:rPr lang="en-US"/>
              <a:t>Sunny Yeung | Network Engine 3 | SDN Roadmap | Mar 19</a:t>
            </a:r>
            <a:endParaRPr lang="en-AU" dirty="0"/>
          </a:p>
        </p:txBody>
      </p:sp>
      <p:sp>
        <p:nvSpPr>
          <p:cNvPr id="4" name="Slide Number Placeholder 3">
            <a:extLst>
              <a:ext uri="{FF2B5EF4-FFF2-40B4-BE49-F238E27FC236}">
                <a16:creationId xmlns:a16="http://schemas.microsoft.com/office/drawing/2014/main" id="{3E746712-7450-4F3F-960E-DC77081DEF0F}"/>
              </a:ext>
            </a:extLst>
          </p:cNvPr>
          <p:cNvSpPr>
            <a:spLocks noGrp="1"/>
          </p:cNvSpPr>
          <p:nvPr>
            <p:ph type="sldNum" sz="quarter" idx="4294967295"/>
          </p:nvPr>
        </p:nvSpPr>
        <p:spPr>
          <a:xfrm>
            <a:off x="11823700" y="6583363"/>
            <a:ext cx="368300" cy="274637"/>
          </a:xfrm>
          <a:prstGeom prst="rect">
            <a:avLst/>
          </a:prstGeom>
        </p:spPr>
        <p:txBody>
          <a:bodyPr/>
          <a:lstStyle/>
          <a:p>
            <a:r>
              <a:rPr lang="en-AU"/>
              <a:t>Page </a:t>
            </a:r>
            <a:fld id="{F52F7EB1-5C13-42E3-A830-3DDEA4CA647C}" type="slidenum">
              <a:rPr lang="en-AU" smtClean="0"/>
              <a:pPr/>
              <a:t>93</a:t>
            </a:fld>
            <a:endParaRPr lang="en-AU" dirty="0"/>
          </a:p>
        </p:txBody>
      </p:sp>
      <p:pic>
        <p:nvPicPr>
          <p:cNvPr id="1026" name="Picture 2">
            <a:extLst>
              <a:ext uri="{FF2B5EF4-FFF2-40B4-BE49-F238E27FC236}">
                <a16:creationId xmlns:a16="http://schemas.microsoft.com/office/drawing/2014/main" id="{1AA3696E-8896-498D-A501-3B2C4803629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6073" y="0"/>
            <a:ext cx="8334375"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018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197C88-C4C6-3A4C-8F4B-B6AFE556E6B2}"/>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9CD605-947A-3C4E-98CB-B055F943FEBA}" type="slidenum">
              <a:rPr kumimoji="0" lang="en-US" sz="1200" b="0" i="0" u="none" strike="noStrike" kern="1200" cap="none" spc="0" normalizeH="0" baseline="0" noProof="0" smtClean="0">
                <a:ln>
                  <a:noFill/>
                </a:ln>
                <a:solidFill>
                  <a:prstClr val="black">
                    <a:alpha val="50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alpha val="50000"/>
                </a:prstClr>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BA810C98-AB52-834B-B05D-3B7FF6BEB13C}"/>
              </a:ext>
            </a:extLst>
          </p:cNvPr>
          <p:cNvSpPr>
            <a:spLocks noGrp="1"/>
          </p:cNvSpPr>
          <p:nvPr>
            <p:ph type="title"/>
          </p:nvPr>
        </p:nvSpPr>
        <p:spPr/>
        <p:txBody>
          <a:bodyPr>
            <a:normAutofit fontScale="90000"/>
          </a:bodyPr>
          <a:lstStyle/>
          <a:p>
            <a:r>
              <a:rPr lang="en-US" dirty="0"/>
              <a:t>Cilium</a:t>
            </a:r>
          </a:p>
        </p:txBody>
      </p:sp>
      <p:pic>
        <p:nvPicPr>
          <p:cNvPr id="5" name="Picture 4">
            <a:extLst>
              <a:ext uri="{FF2B5EF4-FFF2-40B4-BE49-F238E27FC236}">
                <a16:creationId xmlns:a16="http://schemas.microsoft.com/office/drawing/2014/main" id="{BE7D46CD-FAA8-1540-B037-B34E4EC170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4325" y="976544"/>
            <a:ext cx="11506200" cy="2455962"/>
          </a:xfrm>
          <a:prstGeom prst="rect">
            <a:avLst/>
          </a:prstGeom>
        </p:spPr>
      </p:pic>
      <p:sp>
        <p:nvSpPr>
          <p:cNvPr id="4" name="Text Placeholder 3">
            <a:extLst>
              <a:ext uri="{FF2B5EF4-FFF2-40B4-BE49-F238E27FC236}">
                <a16:creationId xmlns:a16="http://schemas.microsoft.com/office/drawing/2014/main" id="{73A8353F-5C88-E440-BA1B-06D5DF404CB9}"/>
              </a:ext>
            </a:extLst>
          </p:cNvPr>
          <p:cNvSpPr>
            <a:spLocks noGrp="1"/>
          </p:cNvSpPr>
          <p:nvPr>
            <p:ph type="body" sz="quarter" idx="10"/>
          </p:nvPr>
        </p:nvSpPr>
        <p:spPr>
          <a:xfrm>
            <a:off x="314325" y="3344449"/>
            <a:ext cx="11506200" cy="3043825"/>
          </a:xfrm>
        </p:spPr>
        <p:txBody>
          <a:bodyPr>
            <a:normAutofit fontScale="85000" lnSpcReduction="10000"/>
          </a:bodyPr>
          <a:lstStyle/>
          <a:p>
            <a:r>
              <a:rPr lang="en-US" dirty="0"/>
              <a:t>Cilium brings API-aware network security filtering to Linux containers</a:t>
            </a:r>
          </a:p>
          <a:p>
            <a:r>
              <a:rPr lang="en-US" dirty="0"/>
              <a:t>Uses a Linux kernel technology called Berkeley Packet Filters (BPF) – fast!</a:t>
            </a:r>
          </a:p>
          <a:p>
            <a:r>
              <a:rPr lang="en-US" dirty="0"/>
              <a:t>Enforce network &amp; application layer security policies based on container identity</a:t>
            </a:r>
          </a:p>
          <a:p>
            <a:r>
              <a:rPr lang="en-US" dirty="0"/>
              <a:t>Integrated with Istio/Envoy (e.g. 1 proxy/host)</a:t>
            </a:r>
          </a:p>
          <a:p>
            <a:r>
              <a:rPr lang="en-US" dirty="0"/>
              <a:t>Encapsulated/Overlay &amp; Unencapsulated mode</a:t>
            </a:r>
          </a:p>
          <a:p>
            <a:r>
              <a:rPr lang="en-US" dirty="0"/>
              <a:t>Supports K8s: </a:t>
            </a:r>
            <a:r>
              <a:rPr lang="en-US" dirty="0" err="1"/>
              <a:t>NetworkPolicy</a:t>
            </a:r>
            <a:r>
              <a:rPr lang="en-US" dirty="0"/>
              <a:t>, Labels, Ingress, Egress Service</a:t>
            </a:r>
          </a:p>
          <a:p>
            <a:r>
              <a:rPr lang="en-US" dirty="0"/>
              <a:t>cilium-agent can be configured to serve Prometheus metrics</a:t>
            </a:r>
          </a:p>
        </p:txBody>
      </p:sp>
      <p:sp>
        <p:nvSpPr>
          <p:cNvPr id="6" name="TextBox 5">
            <a:extLst>
              <a:ext uri="{FF2B5EF4-FFF2-40B4-BE49-F238E27FC236}">
                <a16:creationId xmlns:a16="http://schemas.microsoft.com/office/drawing/2014/main" id="{A2149DB9-890D-6149-A90E-4ED8E4E582C1}"/>
              </a:ext>
            </a:extLst>
          </p:cNvPr>
          <p:cNvSpPr txBox="1"/>
          <p:nvPr/>
        </p:nvSpPr>
        <p:spPr>
          <a:xfrm>
            <a:off x="8716519" y="4866361"/>
            <a:ext cx="315586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See: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https://github.com/iovisor/bcc</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 BPF tracing tools</a:t>
            </a:r>
          </a:p>
        </p:txBody>
      </p:sp>
      <p:pic>
        <p:nvPicPr>
          <p:cNvPr id="8" name="Graphic 7">
            <a:extLst>
              <a:ext uri="{FF2B5EF4-FFF2-40B4-BE49-F238E27FC236}">
                <a16:creationId xmlns:a16="http://schemas.microsoft.com/office/drawing/2014/main" id="{FE9E044D-C905-2D4E-BEB5-DBC271B8D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1638" y="-102835"/>
            <a:ext cx="2280201" cy="1140101"/>
          </a:xfrm>
          <a:prstGeom prst="rect">
            <a:avLst/>
          </a:prstGeom>
        </p:spPr>
      </p:pic>
    </p:spTree>
    <p:extLst>
      <p:ext uri="{BB962C8B-B14F-4D97-AF65-F5344CB8AC3E}">
        <p14:creationId xmlns:p14="http://schemas.microsoft.com/office/powerpoint/2010/main" val="283806039"/>
      </p:ext>
    </p:extLst>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A84F95-4B7C-41B5-9136-2BEAB203A059}"/>
              </a:ext>
            </a:extLst>
          </p:cNvPr>
          <p:cNvSpPr>
            <a:spLocks noGrp="1"/>
          </p:cNvSpPr>
          <p:nvPr>
            <p:ph type="sldNum" sz="quarter" idx="4"/>
          </p:nvPr>
        </p:nvSpPr>
        <p:spPr/>
        <p:txBody>
          <a:bodyPr/>
          <a:lstStyle/>
          <a:p>
            <a:fld id="{6C9CD605-947A-3C4E-98CB-B055F943FEBA}" type="slidenum">
              <a:rPr lang="en-US" smtClean="0"/>
              <a:pPr/>
              <a:t>95</a:t>
            </a:fld>
            <a:endParaRPr lang="en-US" dirty="0"/>
          </a:p>
        </p:txBody>
      </p:sp>
      <p:sp>
        <p:nvSpPr>
          <p:cNvPr id="3" name="Title 2">
            <a:extLst>
              <a:ext uri="{FF2B5EF4-FFF2-40B4-BE49-F238E27FC236}">
                <a16:creationId xmlns:a16="http://schemas.microsoft.com/office/drawing/2014/main" id="{FE18A87C-7F9A-4492-9156-7E830B09B594}"/>
              </a:ext>
            </a:extLst>
          </p:cNvPr>
          <p:cNvSpPr>
            <a:spLocks noGrp="1"/>
          </p:cNvSpPr>
          <p:nvPr>
            <p:ph type="title"/>
          </p:nvPr>
        </p:nvSpPr>
        <p:spPr/>
        <p:txBody>
          <a:bodyPr>
            <a:normAutofit fontScale="90000"/>
          </a:bodyPr>
          <a:lstStyle/>
          <a:p>
            <a:endParaRPr lang="en-US"/>
          </a:p>
        </p:txBody>
      </p:sp>
      <p:sp>
        <p:nvSpPr>
          <p:cNvPr id="4" name="Text Placeholder 3">
            <a:extLst>
              <a:ext uri="{FF2B5EF4-FFF2-40B4-BE49-F238E27FC236}">
                <a16:creationId xmlns:a16="http://schemas.microsoft.com/office/drawing/2014/main" id="{4B83F7B6-EC63-4780-82EA-5E93B2D597AB}"/>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82403BAE-2C25-4305-9693-8517EF1E4B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8130"/>
            <a:ext cx="12192000" cy="6781740"/>
          </a:xfrm>
          <a:prstGeom prst="rect">
            <a:avLst/>
          </a:prstGeom>
        </p:spPr>
      </p:pic>
    </p:spTree>
    <p:extLst>
      <p:ext uri="{BB962C8B-B14F-4D97-AF65-F5344CB8AC3E}">
        <p14:creationId xmlns:p14="http://schemas.microsoft.com/office/powerpoint/2010/main" val="575017044"/>
      </p:ext>
    </p:extLst>
  </p:cSld>
  <p:clrMapOvr>
    <a:masterClrMapping/>
  </p:clrMapOvr>
  <p:transition>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5DB513-3A06-4EE9-A60A-6222247C4911}"/>
              </a:ext>
            </a:extLst>
          </p:cNvPr>
          <p:cNvSpPr>
            <a:spLocks noGrp="1"/>
          </p:cNvSpPr>
          <p:nvPr>
            <p:ph type="sldNum" sz="quarter" idx="4"/>
          </p:nvPr>
        </p:nvSpPr>
        <p:spPr/>
        <p:txBody>
          <a:bodyPr/>
          <a:lstStyle/>
          <a:p>
            <a:fld id="{6C9CD605-947A-3C4E-98CB-B055F943FEBA}" type="slidenum">
              <a:rPr lang="en-US" smtClean="0"/>
              <a:pPr/>
              <a:t>96</a:t>
            </a:fld>
            <a:endParaRPr lang="en-US" dirty="0"/>
          </a:p>
        </p:txBody>
      </p:sp>
      <p:sp>
        <p:nvSpPr>
          <p:cNvPr id="3" name="Title 2">
            <a:extLst>
              <a:ext uri="{FF2B5EF4-FFF2-40B4-BE49-F238E27FC236}">
                <a16:creationId xmlns:a16="http://schemas.microsoft.com/office/drawing/2014/main" id="{0F74E294-2231-4585-A35E-16B1046C5EAB}"/>
              </a:ext>
            </a:extLst>
          </p:cNvPr>
          <p:cNvSpPr>
            <a:spLocks noGrp="1"/>
          </p:cNvSpPr>
          <p:nvPr>
            <p:ph type="title"/>
          </p:nvPr>
        </p:nvSpPr>
        <p:spPr/>
        <p:txBody>
          <a:bodyPr>
            <a:normAutofit fontScale="90000"/>
          </a:bodyPr>
          <a:lstStyle/>
          <a:p>
            <a:endParaRPr lang="en-US"/>
          </a:p>
        </p:txBody>
      </p:sp>
      <p:sp>
        <p:nvSpPr>
          <p:cNvPr id="4" name="Text Placeholder 3">
            <a:extLst>
              <a:ext uri="{FF2B5EF4-FFF2-40B4-BE49-F238E27FC236}">
                <a16:creationId xmlns:a16="http://schemas.microsoft.com/office/drawing/2014/main" id="{61F7098B-6147-4917-9F7D-2A3265DE134E}"/>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8D686135-29FE-48CC-9096-E8A086E30B2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192" y="-1"/>
            <a:ext cx="12285398" cy="6953459"/>
          </a:xfrm>
          <a:prstGeom prst="rect">
            <a:avLst/>
          </a:prstGeom>
        </p:spPr>
      </p:pic>
    </p:spTree>
    <p:extLst>
      <p:ext uri="{BB962C8B-B14F-4D97-AF65-F5344CB8AC3E}">
        <p14:creationId xmlns:p14="http://schemas.microsoft.com/office/powerpoint/2010/main" val="1152573595"/>
      </p:ext>
    </p:extLst>
  </p:cSld>
  <p:clrMapOvr>
    <a:masterClrMapping/>
  </p:clrMapOvr>
  <p:transition>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E4646A-9556-E044-80BE-62B3D3A4C075}"/>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9CD605-947A-3C4E-98CB-B055F943FEBA}" type="slidenum">
              <a:rPr kumimoji="0" lang="en-US" sz="1200" b="0" i="0" u="none" strike="noStrike" kern="1200" cap="none" spc="0" normalizeH="0" baseline="0" noProof="0" smtClean="0">
                <a:ln>
                  <a:noFill/>
                </a:ln>
                <a:solidFill>
                  <a:prstClr val="black">
                    <a:alpha val="50000"/>
                  </a:prst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alpha val="50000"/>
                </a:prstClr>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0E431A92-E2BA-1F4D-92AD-7B680AF60CE5}"/>
              </a:ext>
            </a:extLst>
          </p:cNvPr>
          <p:cNvSpPr>
            <a:spLocks noGrp="1"/>
          </p:cNvSpPr>
          <p:nvPr>
            <p:ph type="title"/>
          </p:nvPr>
        </p:nvSpPr>
        <p:spPr/>
        <p:txBody>
          <a:bodyPr>
            <a:normAutofit fontScale="90000"/>
          </a:bodyPr>
          <a:lstStyle/>
          <a:p>
            <a:r>
              <a:rPr lang="en-US" dirty="0"/>
              <a:t>Weave</a:t>
            </a:r>
          </a:p>
        </p:txBody>
      </p:sp>
      <p:sp>
        <p:nvSpPr>
          <p:cNvPr id="4" name="Text Placeholder 3">
            <a:extLst>
              <a:ext uri="{FF2B5EF4-FFF2-40B4-BE49-F238E27FC236}">
                <a16:creationId xmlns:a16="http://schemas.microsoft.com/office/drawing/2014/main" id="{045D3D17-C4C1-774E-B852-903D840AFE62}"/>
              </a:ext>
            </a:extLst>
          </p:cNvPr>
          <p:cNvSpPr>
            <a:spLocks noGrp="1"/>
          </p:cNvSpPr>
          <p:nvPr>
            <p:ph type="body" sz="quarter" idx="10"/>
          </p:nvPr>
        </p:nvSpPr>
        <p:spPr>
          <a:xfrm>
            <a:off x="314325" y="1138238"/>
            <a:ext cx="4909028" cy="5170487"/>
          </a:xfrm>
        </p:spPr>
        <p:txBody>
          <a:bodyPr/>
          <a:lstStyle/>
          <a:p>
            <a:r>
              <a:rPr lang="en-US" dirty="0">
                <a:hlinkClick r:id="rId3"/>
              </a:rPr>
              <a:t>Weave</a:t>
            </a:r>
            <a:r>
              <a:rPr lang="en-US" dirty="0"/>
              <a:t> (from </a:t>
            </a:r>
            <a:r>
              <a:rPr lang="en-US" dirty="0" err="1"/>
              <a:t>Weaveworks</a:t>
            </a:r>
            <a:r>
              <a:rPr lang="en-US" dirty="0"/>
              <a:t>) is an VXLAN overlay technology</a:t>
            </a:r>
          </a:p>
          <a:p>
            <a:r>
              <a:rPr lang="en-US" dirty="0"/>
              <a:t>Includes a “micro DNS” server on each node providing fast service discovery</a:t>
            </a:r>
          </a:p>
          <a:p>
            <a:r>
              <a:rPr lang="en-US" dirty="0"/>
              <a:t>Supports Linux kernel Open </a:t>
            </a:r>
            <a:r>
              <a:rPr lang="en-US" dirty="0" err="1"/>
              <a:t>vSwitch</a:t>
            </a:r>
            <a:r>
              <a:rPr lang="en-US" dirty="0"/>
              <a:t> to improve performance</a:t>
            </a:r>
          </a:p>
          <a:p>
            <a:r>
              <a:rPr lang="en-US" dirty="0"/>
              <a:t>Doesn’t require an external cluster store (typically </a:t>
            </a:r>
            <a:r>
              <a:rPr lang="en-US" dirty="0" err="1"/>
              <a:t>etcd</a:t>
            </a:r>
            <a:r>
              <a:rPr lang="en-US" dirty="0"/>
              <a:t>)</a:t>
            </a:r>
          </a:p>
          <a:p>
            <a:endParaRPr lang="en-US" dirty="0"/>
          </a:p>
        </p:txBody>
      </p:sp>
      <p:pic>
        <p:nvPicPr>
          <p:cNvPr id="5" name="Picture 4">
            <a:extLst>
              <a:ext uri="{FF2B5EF4-FFF2-40B4-BE49-F238E27FC236}">
                <a16:creationId xmlns:a16="http://schemas.microsoft.com/office/drawing/2014/main" id="{8BC2AC68-F62C-6E4E-A760-7C6A9FFF5A8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45357" y="1884812"/>
            <a:ext cx="5775804" cy="3488854"/>
          </a:xfrm>
          <a:prstGeom prst="rect">
            <a:avLst/>
          </a:prstGeom>
        </p:spPr>
      </p:pic>
      <p:pic>
        <p:nvPicPr>
          <p:cNvPr id="7" name="Graphic 6">
            <a:extLst>
              <a:ext uri="{FF2B5EF4-FFF2-40B4-BE49-F238E27FC236}">
                <a16:creationId xmlns:a16="http://schemas.microsoft.com/office/drawing/2014/main" id="{EDECB312-7406-964A-A01F-E51439D567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4750" y="1047750"/>
            <a:ext cx="4762500" cy="4762500"/>
          </a:xfrm>
          <a:prstGeom prst="rect">
            <a:avLst/>
          </a:prstGeom>
        </p:spPr>
      </p:pic>
      <p:pic>
        <p:nvPicPr>
          <p:cNvPr id="9" name="Graphic 8">
            <a:extLst>
              <a:ext uri="{FF2B5EF4-FFF2-40B4-BE49-F238E27FC236}">
                <a16:creationId xmlns:a16="http://schemas.microsoft.com/office/drawing/2014/main" id="{D22B1DE7-F483-5E4A-B3DD-C595902D99DF}"/>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561" t="613" r="83252" b="97405"/>
          <a:stretch/>
        </p:blipFill>
        <p:spPr>
          <a:xfrm>
            <a:off x="1803749" y="197831"/>
            <a:ext cx="3633958" cy="629258"/>
          </a:xfrm>
          <a:prstGeom prst="rect">
            <a:avLst/>
          </a:prstGeom>
        </p:spPr>
      </p:pic>
    </p:spTree>
    <p:extLst>
      <p:ext uri="{BB962C8B-B14F-4D97-AF65-F5344CB8AC3E}">
        <p14:creationId xmlns:p14="http://schemas.microsoft.com/office/powerpoint/2010/main" val="890253931"/>
      </p:ext>
    </p:extLst>
  </p:cSld>
  <p:clrMapOvr>
    <a:masterClrMapping/>
  </p:clrMapOvr>
  <p:transition>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rtl="0"/>
            <a:r>
              <a:rPr lang="en-US" sz="2000" dirty="0"/>
              <a:t>Options for Container Cloud Orchestration on Power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B6B7A19-9BD6-654B-9E7A-5FCB6FF99B9F}" type="slidenum">
              <a:rPr kumimoji="0" lang="en-US" sz="1000" b="0" i="0" u="none" strike="noStrike" kern="1200" cap="none" spc="0" normalizeH="0" baseline="0" noProof="0">
                <a:ln>
                  <a:noFill/>
                </a:ln>
                <a:solidFill>
                  <a:srgbClr val="002B82"/>
                </a:solidFill>
                <a:effectLst/>
                <a:uLnTx/>
                <a:uFillTx/>
                <a:latin typeface="Tahoma" pitchFamily="34"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000" b="0" i="0" u="none" strike="noStrike" kern="1200" cap="none" spc="0" normalizeH="0" baseline="0" noProof="0" dirty="0">
              <a:ln>
                <a:noFill/>
              </a:ln>
              <a:solidFill>
                <a:srgbClr val="002B82"/>
              </a:solidFill>
              <a:effectLst/>
              <a:uLnTx/>
              <a:uFillTx/>
              <a:latin typeface="Tahoma" pitchFamily="34" charset="0"/>
              <a:ea typeface="Arial Unicode MS" pitchFamily="34" charset="-128"/>
              <a:cs typeface="Arial Unicode MS" pitchFamily="34" charset="-128"/>
            </a:endParaRPr>
          </a:p>
        </p:txBody>
      </p:sp>
      <p:grpSp>
        <p:nvGrpSpPr>
          <p:cNvPr id="5" name="Group 4">
            <a:extLst>
              <a:ext uri="{FF2B5EF4-FFF2-40B4-BE49-F238E27FC236}">
                <a16:creationId xmlns:a16="http://schemas.microsoft.com/office/drawing/2014/main" id="{4F185CE8-CD4E-4F52-991A-C6EA10837810}"/>
              </a:ext>
            </a:extLst>
          </p:cNvPr>
          <p:cNvGrpSpPr/>
          <p:nvPr/>
        </p:nvGrpSpPr>
        <p:grpSpPr>
          <a:xfrm>
            <a:off x="254001" y="994787"/>
            <a:ext cx="11673392" cy="5365820"/>
            <a:chOff x="1671495" y="1480851"/>
            <a:chExt cx="8540635" cy="4011665"/>
          </a:xfrm>
        </p:grpSpPr>
        <p:pic>
          <p:nvPicPr>
            <p:cNvPr id="111620" name="Picture 4" descr="http://datastrophic.io/content/images/2015/09/Mesos-Overview.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00054" y="2186857"/>
              <a:ext cx="2443021" cy="1641958"/>
            </a:xfrm>
            <a:prstGeom prst="rect">
              <a:avLst/>
            </a:prstGeom>
            <a:noFill/>
          </p:spPr>
        </p:pic>
        <p:pic>
          <p:nvPicPr>
            <p:cNvPr id="11162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99580" y="1981447"/>
              <a:ext cx="2612550" cy="1869658"/>
            </a:xfrm>
            <a:prstGeom prst="rect">
              <a:avLst/>
            </a:prstGeom>
            <a:noFill/>
            <a:ln w="9525">
              <a:noFill/>
              <a:miter lim="800000"/>
              <a:headEnd/>
              <a:tailEnd/>
            </a:ln>
          </p:spPr>
        </p:pic>
        <p:sp>
          <p:nvSpPr>
            <p:cNvPr id="7" name="TextBox 6"/>
            <p:cNvSpPr txBox="1"/>
            <p:nvPr/>
          </p:nvSpPr>
          <p:spPr>
            <a:xfrm>
              <a:off x="1693131" y="1480851"/>
              <a:ext cx="2821285" cy="334707"/>
            </a:xfrm>
            <a:prstGeom prst="rect">
              <a:avLst/>
            </a:prstGeom>
            <a:noFill/>
          </p:spPr>
          <p:txBody>
            <a:bodyPr wrap="none" lIns="57150" tIns="28575" rIns="57150" bIns="28575"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Docker</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Swarm/Datacenter</a:t>
              </a:r>
            </a:p>
          </p:txBody>
        </p:sp>
        <p:sp>
          <p:nvSpPr>
            <p:cNvPr id="8" name="TextBox 7"/>
            <p:cNvSpPr txBox="1"/>
            <p:nvPr/>
          </p:nvSpPr>
          <p:spPr>
            <a:xfrm>
              <a:off x="7684968" y="1480851"/>
              <a:ext cx="1295226" cy="334707"/>
            </a:xfrm>
            <a:prstGeom prst="rect">
              <a:avLst/>
            </a:prstGeom>
            <a:noFill/>
          </p:spPr>
          <p:txBody>
            <a:bodyPr wrap="none" lIns="57150" tIns="28575" rIns="57150" bIns="28575"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Kubernetes</a:t>
              </a:r>
            </a:p>
          </p:txBody>
        </p:sp>
        <p:sp>
          <p:nvSpPr>
            <p:cNvPr id="9" name="TextBox 8"/>
            <p:cNvSpPr txBox="1"/>
            <p:nvPr/>
          </p:nvSpPr>
          <p:spPr>
            <a:xfrm>
              <a:off x="5283309" y="1480851"/>
              <a:ext cx="795089" cy="334707"/>
            </a:xfrm>
            <a:prstGeom prst="rect">
              <a:avLst/>
            </a:prstGeom>
            <a:noFill/>
          </p:spPr>
          <p:txBody>
            <a:bodyPr wrap="none" lIns="57150" tIns="28575" rIns="57150" bIns="28575"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Mesos</a:t>
              </a:r>
            </a:p>
          </p:txBody>
        </p:sp>
        <p:sp>
          <p:nvSpPr>
            <p:cNvPr id="11" name="TextBox 10"/>
            <p:cNvSpPr txBox="1"/>
            <p:nvPr/>
          </p:nvSpPr>
          <p:spPr>
            <a:xfrm flipH="1">
              <a:off x="2482131" y="1848443"/>
              <a:ext cx="1031799" cy="196208"/>
            </a:xfrm>
            <a:prstGeom prst="rect">
              <a:avLst/>
            </a:prstGeom>
            <a:solidFill>
              <a:srgbClr val="FFC000"/>
            </a:solidFill>
          </p:spPr>
          <p:txBody>
            <a:bodyPr wrap="square" lIns="57150" tIns="28575" rIns="57150" bIns="28575"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Docker Inc</a:t>
              </a:r>
            </a:p>
          </p:txBody>
        </p:sp>
        <p:sp>
          <p:nvSpPr>
            <p:cNvPr id="12" name="TextBox 11"/>
            <p:cNvSpPr txBox="1"/>
            <p:nvPr/>
          </p:nvSpPr>
          <p:spPr>
            <a:xfrm flipH="1">
              <a:off x="7734652" y="1848443"/>
              <a:ext cx="1031799" cy="196208"/>
            </a:xfrm>
            <a:prstGeom prst="rect">
              <a:avLst/>
            </a:prstGeom>
            <a:solidFill>
              <a:srgbClr val="FFC000"/>
            </a:solidFill>
          </p:spPr>
          <p:txBody>
            <a:bodyPr wrap="square" lIns="57150" tIns="28575" rIns="57150" bIns="28575"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Google</a:t>
              </a:r>
            </a:p>
          </p:txBody>
        </p:sp>
        <p:sp>
          <p:nvSpPr>
            <p:cNvPr id="13" name="TextBox 12"/>
            <p:cNvSpPr txBox="1"/>
            <p:nvPr/>
          </p:nvSpPr>
          <p:spPr>
            <a:xfrm flipH="1">
              <a:off x="5151426" y="1848443"/>
              <a:ext cx="1031799" cy="196208"/>
            </a:xfrm>
            <a:prstGeom prst="rect">
              <a:avLst/>
            </a:prstGeom>
            <a:solidFill>
              <a:srgbClr val="FFC000"/>
            </a:solidFill>
          </p:spPr>
          <p:txBody>
            <a:bodyPr wrap="square" lIns="57150" tIns="28575" rIns="57150" bIns="28575"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Mesosphere</a:t>
              </a:r>
            </a:p>
          </p:txBody>
        </p:sp>
        <p:pic>
          <p:nvPicPr>
            <p:cNvPr id="111622"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71495" y="2159944"/>
              <a:ext cx="2703436" cy="1631578"/>
            </a:xfrm>
            <a:prstGeom prst="rect">
              <a:avLst/>
            </a:prstGeom>
            <a:noFill/>
            <a:ln w="9525">
              <a:noFill/>
              <a:miter lim="800000"/>
              <a:headEnd/>
              <a:tailEnd/>
            </a:ln>
          </p:spPr>
        </p:pic>
        <p:sp>
          <p:nvSpPr>
            <p:cNvPr id="3" name="TextBox 2"/>
            <p:cNvSpPr txBox="1"/>
            <p:nvPr/>
          </p:nvSpPr>
          <p:spPr>
            <a:xfrm>
              <a:off x="1705789" y="3922858"/>
              <a:ext cx="2714974" cy="1384995"/>
            </a:xfrm>
            <a:prstGeom prst="rect">
              <a:avLst/>
            </a:prstGeom>
            <a:noFill/>
          </p:spPr>
          <p:txBody>
            <a:bodyPr wrap="none" rtlCol="0">
              <a:spAutoFit/>
            </a:bodyPr>
            <a:lstStyle/>
            <a:p>
              <a:pPr marL="115888" marR="0" lvl="0" indent="-115888"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Strengths</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Built-in to Docker 1.12 Engine</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Easy to use for Small Clouds</a:t>
              </a:r>
            </a:p>
            <a:p>
              <a:pPr marL="115888" marR="0" lvl="0" indent="-115888"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Weaknesses</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Full Docker DC not on Power Yet</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0" name="TextBox 19"/>
            <p:cNvSpPr txBox="1"/>
            <p:nvPr/>
          </p:nvSpPr>
          <p:spPr>
            <a:xfrm>
              <a:off x="4420763" y="3922858"/>
              <a:ext cx="2814608" cy="1384995"/>
            </a:xfrm>
            <a:prstGeom prst="rect">
              <a:avLst/>
            </a:prstGeom>
            <a:noFill/>
          </p:spPr>
          <p:txBody>
            <a:bodyPr wrap="square" rtlCol="0">
              <a:spAutoFit/>
            </a:bodyPr>
            <a:lstStyle/>
            <a:p>
              <a:pPr marL="115888" marR="0" lvl="0" indent="-115888"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Strengths</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Good for Batch and Analytics</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Lots of Apps in Catalog</a:t>
              </a:r>
            </a:p>
            <a:p>
              <a:pPr marL="115888" marR="0" lvl="0" indent="-115888"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Weaknesses</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Less usage in Web Applications</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Requires Marathon Framework for Web Apps</a:t>
              </a:r>
            </a:p>
          </p:txBody>
        </p:sp>
        <p:sp>
          <p:nvSpPr>
            <p:cNvPr id="21" name="TextBox 20"/>
            <p:cNvSpPr txBox="1"/>
            <p:nvPr/>
          </p:nvSpPr>
          <p:spPr>
            <a:xfrm>
              <a:off x="7397522" y="3922856"/>
              <a:ext cx="2814608" cy="1569660"/>
            </a:xfrm>
            <a:prstGeom prst="rect">
              <a:avLst/>
            </a:prstGeom>
            <a:noFill/>
          </p:spPr>
          <p:txBody>
            <a:bodyPr wrap="square" rtlCol="0">
              <a:spAutoFit/>
            </a:bodyPr>
            <a:lstStyle/>
            <a:p>
              <a:pPr marL="115888" marR="0" lvl="0" indent="-115888"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Strengths</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Lots of Industry usage and experience for Web Apps</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Synergy with Other parts of Client Business for X86 Container </a:t>
              </a:r>
              <a:r>
                <a:rPr kumimoji="0" lang="en-US" sz="12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Mgmt</a:t>
              </a: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Weaknesses</a:t>
              </a:r>
            </a:p>
            <a:p>
              <a:pPr marL="282575" marR="0" lvl="1" indent="-1079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Significant Integration of many components for Production Cloud</a:t>
              </a:r>
            </a:p>
          </p:txBody>
        </p:sp>
      </p:grpSp>
    </p:spTree>
    <p:extLst>
      <p:ext uri="{BB962C8B-B14F-4D97-AF65-F5344CB8AC3E}">
        <p14:creationId xmlns:p14="http://schemas.microsoft.com/office/powerpoint/2010/main" val="15420065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DC5365-EA36-45A8-8DBD-A6D8461EB21D}"/>
              </a:ext>
            </a:extLst>
          </p:cNvPr>
          <p:cNvSpPr>
            <a:spLocks noGrp="1"/>
          </p:cNvSpPr>
          <p:nvPr>
            <p:ph type="title"/>
          </p:nvPr>
        </p:nvSpPr>
        <p:spPr>
          <a:xfrm>
            <a:off x="134814" y="-4060"/>
            <a:ext cx="9360877" cy="833663"/>
          </a:xfrm>
        </p:spPr>
        <p:txBody>
          <a:bodyPr/>
          <a:lstStyle/>
          <a:p>
            <a:r>
              <a:rPr lang="en-US" dirty="0"/>
              <a:t>Options for Container Cloud Orchestration</a:t>
            </a:r>
          </a:p>
        </p:txBody>
      </p:sp>
      <p:sp>
        <p:nvSpPr>
          <p:cNvPr id="2" name="Content Placeholder 1">
            <a:extLst>
              <a:ext uri="{FF2B5EF4-FFF2-40B4-BE49-F238E27FC236}">
                <a16:creationId xmlns:a16="http://schemas.microsoft.com/office/drawing/2014/main" id="{F32F27C2-C5FD-42A7-B5EF-3DB960C689D9}"/>
              </a:ext>
            </a:extLst>
          </p:cNvPr>
          <p:cNvSpPr>
            <a:spLocks noGrp="1"/>
          </p:cNvSpPr>
          <p:nvPr>
            <p:ph idx="1"/>
          </p:nvPr>
        </p:nvSpPr>
        <p:spPr>
          <a:xfrm>
            <a:off x="330200" y="1025975"/>
            <a:ext cx="10515600" cy="4535851"/>
          </a:xfrm>
        </p:spPr>
        <p:txBody>
          <a:bodyPr>
            <a:normAutofit/>
          </a:bodyPr>
          <a:lstStyle/>
          <a:p>
            <a:r>
              <a:rPr lang="en-US" sz="2400" b="1" dirty="0"/>
              <a:t>Docker Swarm</a:t>
            </a:r>
          </a:p>
          <a:p>
            <a:pPr lvl="1"/>
            <a:r>
              <a:rPr lang="en-US" sz="2000" dirty="0"/>
              <a:t>Docker’s native orchestration solution</a:t>
            </a:r>
          </a:p>
          <a:p>
            <a:pPr lvl="1"/>
            <a:endParaRPr lang="en-US" sz="500" dirty="0"/>
          </a:p>
          <a:p>
            <a:r>
              <a:rPr lang="en-IL" sz="2400" b="1" dirty="0"/>
              <a:t>Kubernetes </a:t>
            </a:r>
            <a:endParaRPr lang="en-US" sz="2400" b="1" dirty="0"/>
          </a:p>
          <a:p>
            <a:pPr lvl="1"/>
            <a:r>
              <a:rPr lang="en-US" sz="2000" dirty="0"/>
              <a:t>Google orchestration, built for self usage and published as Open Source</a:t>
            </a:r>
          </a:p>
          <a:p>
            <a:endParaRPr lang="en-US" sz="500" b="1" dirty="0"/>
          </a:p>
          <a:p>
            <a:r>
              <a:rPr lang="en-IL" sz="2400" b="1" dirty="0"/>
              <a:t>Marathon</a:t>
            </a:r>
            <a:r>
              <a:rPr lang="en-US" sz="2400" b="1" dirty="0"/>
              <a:t> / Apache Mesos</a:t>
            </a:r>
          </a:p>
          <a:p>
            <a:pPr lvl="1"/>
            <a:r>
              <a:rPr lang="en-US" sz="2000" dirty="0"/>
              <a:t>Apache Open Source, Big Data concept</a:t>
            </a:r>
          </a:p>
          <a:p>
            <a:pPr lvl="1"/>
            <a:endParaRPr lang="en-US" sz="500" dirty="0"/>
          </a:p>
          <a:p>
            <a:r>
              <a:rPr lang="en-US" sz="2400" b="1" dirty="0"/>
              <a:t>Tacker OpenStack </a:t>
            </a:r>
          </a:p>
          <a:p>
            <a:pPr lvl="1"/>
            <a:r>
              <a:rPr lang="en-US" sz="2000" dirty="0"/>
              <a:t>OpenStack build-in orchestration</a:t>
            </a:r>
          </a:p>
          <a:p>
            <a:endParaRPr lang="en-US" sz="500" dirty="0"/>
          </a:p>
          <a:p>
            <a:r>
              <a:rPr lang="en-US" sz="2400" b="1" dirty="0"/>
              <a:t>Nomad</a:t>
            </a:r>
            <a:endParaRPr lang="en-US" sz="2200" b="1" dirty="0"/>
          </a:p>
          <a:p>
            <a:pPr lvl="1"/>
            <a:r>
              <a:rPr lang="en-US" sz="2000" dirty="0"/>
              <a:t>Simple lightweight orchestration from </a:t>
            </a:r>
            <a:r>
              <a:rPr lang="en-US" sz="2000" dirty="0" err="1"/>
              <a:t>Hasi</a:t>
            </a:r>
            <a:r>
              <a:rPr lang="en-US" sz="2000" dirty="0"/>
              <a:t> Corp</a:t>
            </a:r>
          </a:p>
          <a:p>
            <a:endParaRPr lang="en-US" sz="2200" dirty="0"/>
          </a:p>
        </p:txBody>
      </p:sp>
      <p:sp>
        <p:nvSpPr>
          <p:cNvPr id="5" name="Slide Number Placeholder 4">
            <a:extLst>
              <a:ext uri="{FF2B5EF4-FFF2-40B4-BE49-F238E27FC236}">
                <a16:creationId xmlns:a16="http://schemas.microsoft.com/office/drawing/2014/main" id="{B18C9971-C7D2-435E-9037-EB3D7CCAF12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2B82"/>
                </a:solidFill>
                <a:effectLst/>
                <a:uLnTx/>
                <a:uFillTx/>
                <a:latin typeface="Tahoma" pitchFamily="34" charset="0"/>
                <a:ea typeface="Arial Unicode MS" pitchFamily="34" charset="-128"/>
                <a:cs typeface="Arial Unicode MS" pitchFamily="34" charset="-128"/>
              </a:rPr>
              <a:t>PAGE </a:t>
            </a:r>
            <a:fld id="{4A9B5881-4007-4345-955A-79C2656F0C49}" type="slidenum">
              <a:rPr kumimoji="0" lang="en-US" sz="1000" b="0" i="0" u="none" strike="noStrike" kern="1200" cap="none" spc="0" normalizeH="0" baseline="0" noProof="0" smtClean="0">
                <a:ln>
                  <a:noFill/>
                </a:ln>
                <a:solidFill>
                  <a:srgbClr val="002B82"/>
                </a:solidFill>
                <a:effectLst/>
                <a:uLnTx/>
                <a:uFillTx/>
                <a:latin typeface="Tahoma" pitchFamily="34" charset="0"/>
                <a:ea typeface="Arial Unicode MS" pitchFamily="34" charset="-128"/>
                <a:cs typeface="Arial Unicode MS" pitchFamily="34" charset="-128"/>
              </a:rPr>
              <a:pPr marL="0" marR="0" lvl="0" indent="0" algn="l" defTabSz="914400" rtl="0" eaLnBrk="1" fontAlgn="auto" latinLnBrk="0" hangingPunct="1">
                <a:lnSpc>
                  <a:spcPct val="100000"/>
                </a:lnSpc>
                <a:spcBef>
                  <a:spcPts val="0"/>
                </a:spcBef>
                <a:spcAft>
                  <a:spcPts val="0"/>
                </a:spcAft>
                <a:buClrTx/>
                <a:buSzTx/>
                <a:buFontTx/>
                <a:buNone/>
                <a:tabLst/>
                <a:defRPr/>
              </a:pPr>
              <a:t>99</a:t>
            </a:fld>
            <a:endParaRPr kumimoji="0" lang="en-US" sz="1000" b="0" i="0" u="none" strike="noStrike" kern="1200" cap="none" spc="0" normalizeH="0" baseline="0" noProof="0" dirty="0">
              <a:ln>
                <a:noFill/>
              </a:ln>
              <a:solidFill>
                <a:srgbClr val="002B82"/>
              </a:solidFill>
              <a:effectLst/>
              <a:uLnTx/>
              <a:uFillTx/>
              <a:latin typeface="Tahoma" pitchFamily="34" charset="0"/>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3159B455-105F-456A-B957-F427690DD2B5}"/>
              </a:ext>
            </a:extLst>
          </p:cNvPr>
          <p:cNvSpPr/>
          <p:nvPr/>
        </p:nvSpPr>
        <p:spPr>
          <a:xfrm>
            <a:off x="2501800" y="2613392"/>
            <a:ext cx="9360000" cy="1631216"/>
          </a:xfrm>
          <a:custGeom>
            <a:avLst/>
            <a:gdLst>
              <a:gd name="connsiteX0" fmla="*/ 0 w 9360000"/>
              <a:gd name="connsiteY0" fmla="*/ 0 h 1631216"/>
              <a:gd name="connsiteX1" fmla="*/ 304200 w 9360000"/>
              <a:gd name="connsiteY1" fmla="*/ 0 h 1631216"/>
              <a:gd name="connsiteX2" fmla="*/ 1076400 w 9360000"/>
              <a:gd name="connsiteY2" fmla="*/ 0 h 1631216"/>
              <a:gd name="connsiteX3" fmla="*/ 1661400 w 9360000"/>
              <a:gd name="connsiteY3" fmla="*/ 0 h 1631216"/>
              <a:gd name="connsiteX4" fmla="*/ 1965600 w 9360000"/>
              <a:gd name="connsiteY4" fmla="*/ 0 h 1631216"/>
              <a:gd name="connsiteX5" fmla="*/ 2550600 w 9360000"/>
              <a:gd name="connsiteY5" fmla="*/ 0 h 1631216"/>
              <a:gd name="connsiteX6" fmla="*/ 3322800 w 9360000"/>
              <a:gd name="connsiteY6" fmla="*/ 0 h 1631216"/>
              <a:gd name="connsiteX7" fmla="*/ 3814200 w 9360000"/>
              <a:gd name="connsiteY7" fmla="*/ 0 h 1631216"/>
              <a:gd name="connsiteX8" fmla="*/ 4305600 w 9360000"/>
              <a:gd name="connsiteY8" fmla="*/ 0 h 1631216"/>
              <a:gd name="connsiteX9" fmla="*/ 4890600 w 9360000"/>
              <a:gd name="connsiteY9" fmla="*/ 0 h 1631216"/>
              <a:gd name="connsiteX10" fmla="*/ 5569200 w 9360000"/>
              <a:gd name="connsiteY10" fmla="*/ 0 h 1631216"/>
              <a:gd name="connsiteX11" fmla="*/ 6247800 w 9360000"/>
              <a:gd name="connsiteY11" fmla="*/ 0 h 1631216"/>
              <a:gd name="connsiteX12" fmla="*/ 6926400 w 9360000"/>
              <a:gd name="connsiteY12" fmla="*/ 0 h 1631216"/>
              <a:gd name="connsiteX13" fmla="*/ 7698600 w 9360000"/>
              <a:gd name="connsiteY13" fmla="*/ 0 h 1631216"/>
              <a:gd name="connsiteX14" fmla="*/ 8283600 w 9360000"/>
              <a:gd name="connsiteY14" fmla="*/ 0 h 1631216"/>
              <a:gd name="connsiteX15" fmla="*/ 9360000 w 9360000"/>
              <a:gd name="connsiteY15" fmla="*/ 0 h 1631216"/>
              <a:gd name="connsiteX16" fmla="*/ 9360000 w 9360000"/>
              <a:gd name="connsiteY16" fmla="*/ 543739 h 1631216"/>
              <a:gd name="connsiteX17" fmla="*/ 9360000 w 9360000"/>
              <a:gd name="connsiteY17" fmla="*/ 1120102 h 1631216"/>
              <a:gd name="connsiteX18" fmla="*/ 9360000 w 9360000"/>
              <a:gd name="connsiteY18" fmla="*/ 1631216 h 1631216"/>
              <a:gd name="connsiteX19" fmla="*/ 8587800 w 9360000"/>
              <a:gd name="connsiteY19" fmla="*/ 1631216 h 1631216"/>
              <a:gd name="connsiteX20" fmla="*/ 8096400 w 9360000"/>
              <a:gd name="connsiteY20" fmla="*/ 1631216 h 1631216"/>
              <a:gd name="connsiteX21" fmla="*/ 7605000 w 9360000"/>
              <a:gd name="connsiteY21" fmla="*/ 1631216 h 1631216"/>
              <a:gd name="connsiteX22" fmla="*/ 7113600 w 9360000"/>
              <a:gd name="connsiteY22" fmla="*/ 1631216 h 1631216"/>
              <a:gd name="connsiteX23" fmla="*/ 6435000 w 9360000"/>
              <a:gd name="connsiteY23" fmla="*/ 1631216 h 1631216"/>
              <a:gd name="connsiteX24" fmla="*/ 5850000 w 9360000"/>
              <a:gd name="connsiteY24" fmla="*/ 1631216 h 1631216"/>
              <a:gd name="connsiteX25" fmla="*/ 5545800 w 9360000"/>
              <a:gd name="connsiteY25" fmla="*/ 1631216 h 1631216"/>
              <a:gd name="connsiteX26" fmla="*/ 5054400 w 9360000"/>
              <a:gd name="connsiteY26" fmla="*/ 1631216 h 1631216"/>
              <a:gd name="connsiteX27" fmla="*/ 4375800 w 9360000"/>
              <a:gd name="connsiteY27" fmla="*/ 1631216 h 1631216"/>
              <a:gd name="connsiteX28" fmla="*/ 3978000 w 9360000"/>
              <a:gd name="connsiteY28" fmla="*/ 1631216 h 1631216"/>
              <a:gd name="connsiteX29" fmla="*/ 3205800 w 9360000"/>
              <a:gd name="connsiteY29" fmla="*/ 1631216 h 1631216"/>
              <a:gd name="connsiteX30" fmla="*/ 2433600 w 9360000"/>
              <a:gd name="connsiteY30" fmla="*/ 1631216 h 1631216"/>
              <a:gd name="connsiteX31" fmla="*/ 1848600 w 9360000"/>
              <a:gd name="connsiteY31" fmla="*/ 1631216 h 1631216"/>
              <a:gd name="connsiteX32" fmla="*/ 1076400 w 9360000"/>
              <a:gd name="connsiteY32" fmla="*/ 1631216 h 1631216"/>
              <a:gd name="connsiteX33" fmla="*/ 0 w 9360000"/>
              <a:gd name="connsiteY33" fmla="*/ 1631216 h 1631216"/>
              <a:gd name="connsiteX34" fmla="*/ 0 w 9360000"/>
              <a:gd name="connsiteY34" fmla="*/ 1071165 h 1631216"/>
              <a:gd name="connsiteX35" fmla="*/ 0 w 9360000"/>
              <a:gd name="connsiteY35" fmla="*/ 560051 h 1631216"/>
              <a:gd name="connsiteX36" fmla="*/ 0 w 9360000"/>
              <a:gd name="connsiteY36" fmla="*/ 0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360000" h="1631216" fill="none" extrusionOk="0">
                <a:moveTo>
                  <a:pt x="0" y="0"/>
                </a:moveTo>
                <a:cubicBezTo>
                  <a:pt x="145036" y="-27900"/>
                  <a:pt x="240467" y="3821"/>
                  <a:pt x="304200" y="0"/>
                </a:cubicBezTo>
                <a:cubicBezTo>
                  <a:pt x="367933" y="-3821"/>
                  <a:pt x="818111" y="48867"/>
                  <a:pt x="1076400" y="0"/>
                </a:cubicBezTo>
                <a:cubicBezTo>
                  <a:pt x="1334689" y="-48867"/>
                  <a:pt x="1407674" y="2261"/>
                  <a:pt x="1661400" y="0"/>
                </a:cubicBezTo>
                <a:cubicBezTo>
                  <a:pt x="1915126" y="-2261"/>
                  <a:pt x="1823393" y="9598"/>
                  <a:pt x="1965600" y="0"/>
                </a:cubicBezTo>
                <a:cubicBezTo>
                  <a:pt x="2107807" y="-9598"/>
                  <a:pt x="2325981" y="29138"/>
                  <a:pt x="2550600" y="0"/>
                </a:cubicBezTo>
                <a:cubicBezTo>
                  <a:pt x="2775219" y="-29138"/>
                  <a:pt x="2951397" y="25414"/>
                  <a:pt x="3322800" y="0"/>
                </a:cubicBezTo>
                <a:cubicBezTo>
                  <a:pt x="3694203" y="-25414"/>
                  <a:pt x="3644590" y="19705"/>
                  <a:pt x="3814200" y="0"/>
                </a:cubicBezTo>
                <a:cubicBezTo>
                  <a:pt x="3983810" y="-19705"/>
                  <a:pt x="4142639" y="14067"/>
                  <a:pt x="4305600" y="0"/>
                </a:cubicBezTo>
                <a:cubicBezTo>
                  <a:pt x="4468561" y="-14067"/>
                  <a:pt x="4773458" y="43632"/>
                  <a:pt x="4890600" y="0"/>
                </a:cubicBezTo>
                <a:cubicBezTo>
                  <a:pt x="5007742" y="-43632"/>
                  <a:pt x="5407374" y="43301"/>
                  <a:pt x="5569200" y="0"/>
                </a:cubicBezTo>
                <a:cubicBezTo>
                  <a:pt x="5731026" y="-43301"/>
                  <a:pt x="6087817" y="34053"/>
                  <a:pt x="6247800" y="0"/>
                </a:cubicBezTo>
                <a:cubicBezTo>
                  <a:pt x="6407783" y="-34053"/>
                  <a:pt x="6725794" y="24719"/>
                  <a:pt x="6926400" y="0"/>
                </a:cubicBezTo>
                <a:cubicBezTo>
                  <a:pt x="7127006" y="-24719"/>
                  <a:pt x="7465320" y="41942"/>
                  <a:pt x="7698600" y="0"/>
                </a:cubicBezTo>
                <a:cubicBezTo>
                  <a:pt x="7931880" y="-41942"/>
                  <a:pt x="8162936" y="40681"/>
                  <a:pt x="8283600" y="0"/>
                </a:cubicBezTo>
                <a:cubicBezTo>
                  <a:pt x="8404264" y="-40681"/>
                  <a:pt x="9088379" y="1149"/>
                  <a:pt x="9360000" y="0"/>
                </a:cubicBezTo>
                <a:cubicBezTo>
                  <a:pt x="9373053" y="160219"/>
                  <a:pt x="9338682" y="312164"/>
                  <a:pt x="9360000" y="543739"/>
                </a:cubicBezTo>
                <a:cubicBezTo>
                  <a:pt x="9381318" y="775314"/>
                  <a:pt x="9316884" y="940028"/>
                  <a:pt x="9360000" y="1120102"/>
                </a:cubicBezTo>
                <a:cubicBezTo>
                  <a:pt x="9403116" y="1300176"/>
                  <a:pt x="9338771" y="1492921"/>
                  <a:pt x="9360000" y="1631216"/>
                </a:cubicBezTo>
                <a:cubicBezTo>
                  <a:pt x="9172872" y="1665480"/>
                  <a:pt x="8867554" y="1592762"/>
                  <a:pt x="8587800" y="1631216"/>
                </a:cubicBezTo>
                <a:cubicBezTo>
                  <a:pt x="8308046" y="1669670"/>
                  <a:pt x="8217441" y="1594163"/>
                  <a:pt x="8096400" y="1631216"/>
                </a:cubicBezTo>
                <a:cubicBezTo>
                  <a:pt x="7975359" y="1668269"/>
                  <a:pt x="7843174" y="1624371"/>
                  <a:pt x="7605000" y="1631216"/>
                </a:cubicBezTo>
                <a:cubicBezTo>
                  <a:pt x="7366826" y="1638061"/>
                  <a:pt x="7298847" y="1591665"/>
                  <a:pt x="7113600" y="1631216"/>
                </a:cubicBezTo>
                <a:cubicBezTo>
                  <a:pt x="6928353" y="1670767"/>
                  <a:pt x="6700479" y="1607782"/>
                  <a:pt x="6435000" y="1631216"/>
                </a:cubicBezTo>
                <a:cubicBezTo>
                  <a:pt x="6169521" y="1654650"/>
                  <a:pt x="5981007" y="1596318"/>
                  <a:pt x="5850000" y="1631216"/>
                </a:cubicBezTo>
                <a:cubicBezTo>
                  <a:pt x="5718993" y="1666114"/>
                  <a:pt x="5690576" y="1606016"/>
                  <a:pt x="5545800" y="1631216"/>
                </a:cubicBezTo>
                <a:cubicBezTo>
                  <a:pt x="5401024" y="1656416"/>
                  <a:pt x="5210456" y="1584210"/>
                  <a:pt x="5054400" y="1631216"/>
                </a:cubicBezTo>
                <a:cubicBezTo>
                  <a:pt x="4898344" y="1678222"/>
                  <a:pt x="4566673" y="1624408"/>
                  <a:pt x="4375800" y="1631216"/>
                </a:cubicBezTo>
                <a:cubicBezTo>
                  <a:pt x="4184927" y="1638024"/>
                  <a:pt x="4133406" y="1603845"/>
                  <a:pt x="3978000" y="1631216"/>
                </a:cubicBezTo>
                <a:cubicBezTo>
                  <a:pt x="3822594" y="1658587"/>
                  <a:pt x="3552832" y="1547204"/>
                  <a:pt x="3205800" y="1631216"/>
                </a:cubicBezTo>
                <a:cubicBezTo>
                  <a:pt x="2858768" y="1715228"/>
                  <a:pt x="2665821" y="1546202"/>
                  <a:pt x="2433600" y="1631216"/>
                </a:cubicBezTo>
                <a:cubicBezTo>
                  <a:pt x="2201379" y="1716230"/>
                  <a:pt x="1983228" y="1576659"/>
                  <a:pt x="1848600" y="1631216"/>
                </a:cubicBezTo>
                <a:cubicBezTo>
                  <a:pt x="1713972" y="1685773"/>
                  <a:pt x="1420324" y="1562750"/>
                  <a:pt x="1076400" y="1631216"/>
                </a:cubicBezTo>
                <a:cubicBezTo>
                  <a:pt x="732476" y="1699682"/>
                  <a:pt x="291957" y="1564901"/>
                  <a:pt x="0" y="1631216"/>
                </a:cubicBezTo>
                <a:cubicBezTo>
                  <a:pt x="-9290" y="1512315"/>
                  <a:pt x="14874" y="1251065"/>
                  <a:pt x="0" y="1071165"/>
                </a:cubicBezTo>
                <a:cubicBezTo>
                  <a:pt x="-14874" y="891265"/>
                  <a:pt x="58285" y="722331"/>
                  <a:pt x="0" y="560051"/>
                </a:cubicBezTo>
                <a:cubicBezTo>
                  <a:pt x="-58285" y="397771"/>
                  <a:pt x="8552" y="199327"/>
                  <a:pt x="0" y="0"/>
                </a:cubicBezTo>
                <a:close/>
              </a:path>
              <a:path w="9360000" h="1631216" stroke="0" extrusionOk="0">
                <a:moveTo>
                  <a:pt x="0" y="0"/>
                </a:moveTo>
                <a:cubicBezTo>
                  <a:pt x="223002" y="-48253"/>
                  <a:pt x="351395" y="45707"/>
                  <a:pt x="491400" y="0"/>
                </a:cubicBezTo>
                <a:cubicBezTo>
                  <a:pt x="631405" y="-45707"/>
                  <a:pt x="709990" y="18113"/>
                  <a:pt x="795600" y="0"/>
                </a:cubicBezTo>
                <a:cubicBezTo>
                  <a:pt x="881210" y="-18113"/>
                  <a:pt x="1312873" y="29453"/>
                  <a:pt x="1567800" y="0"/>
                </a:cubicBezTo>
                <a:cubicBezTo>
                  <a:pt x="1822727" y="-29453"/>
                  <a:pt x="1910803" y="16605"/>
                  <a:pt x="2059200" y="0"/>
                </a:cubicBezTo>
                <a:cubicBezTo>
                  <a:pt x="2207597" y="-16605"/>
                  <a:pt x="2349732" y="18169"/>
                  <a:pt x="2550600" y="0"/>
                </a:cubicBezTo>
                <a:cubicBezTo>
                  <a:pt x="2751468" y="-18169"/>
                  <a:pt x="3109437" y="21439"/>
                  <a:pt x="3322800" y="0"/>
                </a:cubicBezTo>
                <a:cubicBezTo>
                  <a:pt x="3536163" y="-21439"/>
                  <a:pt x="3619305" y="37179"/>
                  <a:pt x="3720600" y="0"/>
                </a:cubicBezTo>
                <a:cubicBezTo>
                  <a:pt x="3821895" y="-37179"/>
                  <a:pt x="4109934" y="27303"/>
                  <a:pt x="4492800" y="0"/>
                </a:cubicBezTo>
                <a:cubicBezTo>
                  <a:pt x="4875666" y="-27303"/>
                  <a:pt x="5053287" y="91237"/>
                  <a:pt x="5265000" y="0"/>
                </a:cubicBezTo>
                <a:cubicBezTo>
                  <a:pt x="5476713" y="-91237"/>
                  <a:pt x="5720518" y="28741"/>
                  <a:pt x="5850000" y="0"/>
                </a:cubicBezTo>
                <a:cubicBezTo>
                  <a:pt x="5979482" y="-28741"/>
                  <a:pt x="6410057" y="60717"/>
                  <a:pt x="6622200" y="0"/>
                </a:cubicBezTo>
                <a:cubicBezTo>
                  <a:pt x="6834343" y="-60717"/>
                  <a:pt x="6871422" y="5842"/>
                  <a:pt x="7113600" y="0"/>
                </a:cubicBezTo>
                <a:cubicBezTo>
                  <a:pt x="7355778" y="-5842"/>
                  <a:pt x="7417969" y="16002"/>
                  <a:pt x="7605000" y="0"/>
                </a:cubicBezTo>
                <a:cubicBezTo>
                  <a:pt x="7792031" y="-16002"/>
                  <a:pt x="8001915" y="19905"/>
                  <a:pt x="8283600" y="0"/>
                </a:cubicBezTo>
                <a:cubicBezTo>
                  <a:pt x="8565285" y="-19905"/>
                  <a:pt x="8620099" y="54723"/>
                  <a:pt x="8775000" y="0"/>
                </a:cubicBezTo>
                <a:cubicBezTo>
                  <a:pt x="8929901" y="-54723"/>
                  <a:pt x="9135471" y="2085"/>
                  <a:pt x="9360000" y="0"/>
                </a:cubicBezTo>
                <a:cubicBezTo>
                  <a:pt x="9382586" y="165972"/>
                  <a:pt x="9297122" y="374577"/>
                  <a:pt x="9360000" y="576363"/>
                </a:cubicBezTo>
                <a:cubicBezTo>
                  <a:pt x="9422878" y="778149"/>
                  <a:pt x="9310816" y="956001"/>
                  <a:pt x="9360000" y="1136414"/>
                </a:cubicBezTo>
                <a:cubicBezTo>
                  <a:pt x="9409184" y="1316827"/>
                  <a:pt x="9325683" y="1459859"/>
                  <a:pt x="9360000" y="1631216"/>
                </a:cubicBezTo>
                <a:cubicBezTo>
                  <a:pt x="9245334" y="1650127"/>
                  <a:pt x="9187256" y="1601161"/>
                  <a:pt x="9055800" y="1631216"/>
                </a:cubicBezTo>
                <a:cubicBezTo>
                  <a:pt x="8924344" y="1661271"/>
                  <a:pt x="8529957" y="1567512"/>
                  <a:pt x="8283600" y="1631216"/>
                </a:cubicBezTo>
                <a:cubicBezTo>
                  <a:pt x="8037243" y="1694920"/>
                  <a:pt x="7934570" y="1583949"/>
                  <a:pt x="7698600" y="1631216"/>
                </a:cubicBezTo>
                <a:cubicBezTo>
                  <a:pt x="7462630" y="1678483"/>
                  <a:pt x="7442258" y="1599407"/>
                  <a:pt x="7300800" y="1631216"/>
                </a:cubicBezTo>
                <a:cubicBezTo>
                  <a:pt x="7159342" y="1663025"/>
                  <a:pt x="6921373" y="1599102"/>
                  <a:pt x="6715800" y="1631216"/>
                </a:cubicBezTo>
                <a:cubicBezTo>
                  <a:pt x="6510227" y="1663330"/>
                  <a:pt x="6478679" y="1609232"/>
                  <a:pt x="6411600" y="1631216"/>
                </a:cubicBezTo>
                <a:cubicBezTo>
                  <a:pt x="6344521" y="1653200"/>
                  <a:pt x="6183265" y="1604894"/>
                  <a:pt x="6107400" y="1631216"/>
                </a:cubicBezTo>
                <a:cubicBezTo>
                  <a:pt x="6031535" y="1657538"/>
                  <a:pt x="5779486" y="1567768"/>
                  <a:pt x="5522400" y="1631216"/>
                </a:cubicBezTo>
                <a:cubicBezTo>
                  <a:pt x="5265314" y="1694664"/>
                  <a:pt x="5316639" y="1591723"/>
                  <a:pt x="5124600" y="1631216"/>
                </a:cubicBezTo>
                <a:cubicBezTo>
                  <a:pt x="4932561" y="1670709"/>
                  <a:pt x="4606674" y="1601847"/>
                  <a:pt x="4446000" y="1631216"/>
                </a:cubicBezTo>
                <a:cubicBezTo>
                  <a:pt x="4285326" y="1660585"/>
                  <a:pt x="4148999" y="1615440"/>
                  <a:pt x="4048200" y="1631216"/>
                </a:cubicBezTo>
                <a:cubicBezTo>
                  <a:pt x="3947401" y="1646992"/>
                  <a:pt x="3507176" y="1609994"/>
                  <a:pt x="3369600" y="1631216"/>
                </a:cubicBezTo>
                <a:cubicBezTo>
                  <a:pt x="3232024" y="1652438"/>
                  <a:pt x="3166540" y="1617790"/>
                  <a:pt x="3065400" y="1631216"/>
                </a:cubicBezTo>
                <a:cubicBezTo>
                  <a:pt x="2964260" y="1644642"/>
                  <a:pt x="2666009" y="1606603"/>
                  <a:pt x="2386800" y="1631216"/>
                </a:cubicBezTo>
                <a:cubicBezTo>
                  <a:pt x="2107591" y="1655829"/>
                  <a:pt x="2084597" y="1588714"/>
                  <a:pt x="1989000" y="1631216"/>
                </a:cubicBezTo>
                <a:cubicBezTo>
                  <a:pt x="1893403" y="1673718"/>
                  <a:pt x="1813022" y="1608015"/>
                  <a:pt x="1684800" y="1631216"/>
                </a:cubicBezTo>
                <a:cubicBezTo>
                  <a:pt x="1556578" y="1654417"/>
                  <a:pt x="1480601" y="1606200"/>
                  <a:pt x="1287000" y="1631216"/>
                </a:cubicBezTo>
                <a:cubicBezTo>
                  <a:pt x="1093399" y="1656232"/>
                  <a:pt x="810779" y="1572855"/>
                  <a:pt x="608400" y="1631216"/>
                </a:cubicBezTo>
                <a:cubicBezTo>
                  <a:pt x="406021" y="1689577"/>
                  <a:pt x="145033" y="1593301"/>
                  <a:pt x="0" y="1631216"/>
                </a:cubicBezTo>
                <a:cubicBezTo>
                  <a:pt x="-45144" y="1476764"/>
                  <a:pt x="56902" y="1335628"/>
                  <a:pt x="0" y="1136414"/>
                </a:cubicBezTo>
                <a:cubicBezTo>
                  <a:pt x="-56902" y="937200"/>
                  <a:pt x="58197" y="816968"/>
                  <a:pt x="0" y="641612"/>
                </a:cubicBezTo>
                <a:cubicBezTo>
                  <a:pt x="-58197" y="466256"/>
                  <a:pt x="34790" y="174282"/>
                  <a:pt x="0" y="0"/>
                </a:cubicBezTo>
                <a:close/>
              </a:path>
            </a:pathLst>
          </a:custGeom>
          <a:solidFill>
            <a:schemeClr val="accent1">
              <a:lumMod val="75000"/>
            </a:schemeClr>
          </a:solidFill>
          <a:ln w="25400">
            <a:solidFill>
              <a:schemeClr val="accent1">
                <a:alpha val="26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Lato"/>
                <a:ea typeface="+mn-ea"/>
                <a:cs typeface="Tahoma"/>
                <a:hlinkClick r:id="rId2">
                  <a:extLst>
                    <a:ext uri="{A12FA001-AC4F-418D-AE19-62706E023703}">
                      <ahyp:hlinkClr xmlns:ahyp="http://schemas.microsoft.com/office/drawing/2018/hyperlinkcolor" val="tx"/>
                    </a:ext>
                  </a:extLst>
                </a:hlinkClick>
              </a:rPr>
              <a:t>Titus</a:t>
            </a:r>
            <a:r>
              <a:rPr kumimoji="0" lang="en-US" sz="2000" b="0" i="0" u="none" strike="noStrike" kern="1200" cap="none" spc="0" normalizeH="0" baseline="0" noProof="0" dirty="0">
                <a:ln>
                  <a:noFill/>
                </a:ln>
                <a:solidFill>
                  <a:srgbClr val="FFFFFF"/>
                </a:solidFill>
                <a:effectLst/>
                <a:uLnTx/>
                <a:uFillTx/>
                <a:latin typeface="Lato"/>
                <a:ea typeface="+mn-ea"/>
                <a:cs typeface="Tahoma"/>
              </a:rPr>
              <a:t> - As I was writing this, Netflix </a:t>
            </a:r>
            <a:r>
              <a:rPr kumimoji="0" lang="en-US" sz="2000" b="0" i="0" u="sng" strike="noStrike" kern="1200" cap="none" spc="0" normalizeH="0" baseline="0" noProof="0" dirty="0">
                <a:ln>
                  <a:noFill/>
                </a:ln>
                <a:solidFill>
                  <a:srgbClr val="FFFFFF"/>
                </a:solidFill>
                <a:effectLst/>
                <a:uLnTx/>
                <a:uFillTx/>
                <a:latin typeface="Lato"/>
                <a:ea typeface="+mn-ea"/>
                <a:cs typeface="Tahoma"/>
                <a:hlinkClick r:id="rId3">
                  <a:extLst>
                    <a:ext uri="{A12FA001-AC4F-418D-AE19-62706E023703}">
                      <ahyp:hlinkClr xmlns:ahyp="http://schemas.microsoft.com/office/drawing/2018/hyperlinkcolor" val="tx"/>
                    </a:ext>
                  </a:extLst>
                </a:hlinkClick>
              </a:rPr>
              <a:t>open-sourced</a:t>
            </a:r>
            <a:r>
              <a:rPr kumimoji="0" lang="en-US" sz="2000" b="0" i="0" u="none" strike="noStrike" kern="1200" cap="none" spc="0" normalizeH="0" baseline="0" noProof="0" dirty="0">
                <a:ln>
                  <a:noFill/>
                </a:ln>
                <a:solidFill>
                  <a:srgbClr val="FFFFFF"/>
                </a:solidFill>
                <a:effectLst/>
                <a:uLnTx/>
                <a:uFillTx/>
                <a:latin typeface="Lato"/>
                <a:ea typeface="+mn-ea"/>
                <a:cs typeface="Tahoma"/>
              </a:rPr>
              <a:t> their internal orchestration system. Thanks Netflix! Titus was designed to provide the tightest of integrations with the Amazon AWS infrastructure (where Netflix maintains its operations). One of their intentions is that other projects will use their technology so that Netflix can use them in the future.</a:t>
            </a:r>
            <a:endParaRPr kumimoji="0" lang="en-IL" sz="2000" b="0" i="0" u="none" strike="noStrike" kern="1200" cap="none" spc="0" normalizeH="0" baseline="0" noProof="0" dirty="0">
              <a:ln>
                <a:noFill/>
              </a:ln>
              <a:solidFill>
                <a:srgbClr val="FFFFFF"/>
              </a:solidFill>
              <a:effectLst/>
              <a:uLnTx/>
              <a:uFillTx/>
              <a:latin typeface="Tahoma"/>
              <a:ea typeface="+mn-ea"/>
              <a:cs typeface="Tahoma"/>
            </a:endParaRPr>
          </a:p>
        </p:txBody>
      </p:sp>
      <p:pic>
        <p:nvPicPr>
          <p:cNvPr id="2050" name="Picture 2">
            <a:extLst>
              <a:ext uri="{FF2B5EF4-FFF2-40B4-BE49-F238E27FC236}">
                <a16:creationId xmlns:a16="http://schemas.microsoft.com/office/drawing/2014/main" id="{85BE0FBF-7630-43F1-910E-A504AB46B8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75339" y="1732574"/>
            <a:ext cx="609600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5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docker">
      <a:dk1>
        <a:srgbClr val="394D54"/>
      </a:dk1>
      <a:lt1>
        <a:sysClr val="window" lastClr="FFFFFF"/>
      </a:lt1>
      <a:dk2>
        <a:srgbClr val="253232"/>
      </a:dk2>
      <a:lt2>
        <a:srgbClr val="E7E6E6"/>
      </a:lt2>
      <a:accent1>
        <a:srgbClr val="5B9BD5"/>
      </a:accent1>
      <a:accent2>
        <a:srgbClr val="ED7D31"/>
      </a:accent2>
      <a:accent3>
        <a:srgbClr val="A5A5A5"/>
      </a:accent3>
      <a:accent4>
        <a:srgbClr val="FFC000"/>
      </a:accent4>
      <a:accent5>
        <a:srgbClr val="4472C4"/>
      </a:accent5>
      <a:accent6>
        <a:srgbClr val="70AD47"/>
      </a:accent6>
      <a:hlink>
        <a:srgbClr val="008BB8"/>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ckertemplate" id="{52CBCFE6-6C56-4C38-A8F5-9DD306B3A994}" vid="{64E31022-91EF-4A89-A27C-6D958FAB2670}"/>
    </a:ext>
  </a:extLst>
</a:theme>
</file>

<file path=ppt/theme/theme2.xml><?xml version="1.0" encoding="utf-8"?>
<a:theme xmlns:a="http://schemas.openxmlformats.org/drawingml/2006/main" name="Default">
  <a:themeElements>
    <a:clrScheme name="Default">
      <a:dk1>
        <a:srgbClr val="000000"/>
      </a:dk1>
      <a:lt1>
        <a:srgbClr val="000000"/>
      </a:lt1>
      <a:dk2>
        <a:srgbClr val="A7A7A7"/>
      </a:dk2>
      <a:lt2>
        <a:srgbClr val="535353"/>
      </a:lt2>
      <a:accent1>
        <a:srgbClr val="50B4C8"/>
      </a:accent1>
      <a:accent2>
        <a:srgbClr val="A8B97F"/>
      </a:accent2>
      <a:accent3>
        <a:srgbClr val="9B9256"/>
      </a:accent3>
      <a:accent4>
        <a:srgbClr val="657689"/>
      </a:accent4>
      <a:accent5>
        <a:srgbClr val="7A855D"/>
      </a:accent5>
      <a:accent6>
        <a:srgbClr val="84AC9D"/>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bevel/>
        </a:ln>
        <a:effectLst/>
        <a:sp3d/>
      </a:spPr>
      <a:bodyPr rot="0" spcFirstLastPara="1" vertOverflow="overflow" horzOverflow="overflow" vert="horz" wrap="square" lIns="45719" tIns="45719" rIns="45719" bIns="45719" numCol="1" spcCol="38100" rtlCol="0" anchor="ctr">
        <a:spAutoFit/>
      </a:bodyPr>
      <a:lstStyle>
        <a:defPPr marL="0" marR="0" indent="0" algn="l" defTabSz="457114"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Light"/>
            <a:ea typeface="Calibri Light"/>
            <a:cs typeface="Calibri Light"/>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beve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114"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Light"/>
            <a:ea typeface="Calibri Light"/>
            <a:cs typeface="Calibri Light"/>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Default Design">
  <a:themeElements>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CC"/>
      </a:hlink>
      <a:folHlink>
        <a:srgbClr val="99CC00"/>
      </a:folHlink>
    </a:clrScheme>
    <a:fontScheme name="2_Default Design">
      <a:majorFont>
        <a:latin typeface="Arial"/>
        <a:ea typeface=""/>
        <a:cs typeface="Arial"/>
      </a:majorFont>
      <a:minorFont>
        <a:latin typeface="Tahoma"/>
        <a:ea typeface=""/>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he-IL"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he-IL"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CC"/>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ogt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ogtel" id="{31FAB730-4EAD-4BF8-BF8F-E258D867184E}" vid="{AA47ADBF-B9DC-4ED9-8BE5-EE1FE88BB19B}"/>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trollerScope_v3.pptx" id="{28E9490B-5D65-4E5E-9483-B0B053AAC961}" vid="{F46BACDA-4390-47A1-9393-2717BF355416}"/>
    </a:ext>
  </a:extLst>
</a:theme>
</file>

<file path=ppt/theme/theme7.xml><?xml version="1.0" encoding="utf-8"?>
<a:theme xmlns:a="http://schemas.openxmlformats.org/drawingml/2006/main" name="2_Office Theme">
  <a:themeElements>
    <a:clrScheme name="The Linux Foundation">
      <a:dk1>
        <a:srgbClr val="3F3F3F"/>
      </a:dk1>
      <a:lt1>
        <a:srgbClr val="FFFFFF"/>
      </a:lt1>
      <a:dk2>
        <a:srgbClr val="00183C"/>
      </a:dk2>
      <a:lt2>
        <a:srgbClr val="FFFFFF"/>
      </a:lt2>
      <a:accent1>
        <a:srgbClr val="32A2FE"/>
      </a:accent1>
      <a:accent2>
        <a:srgbClr val="7F7F7F"/>
      </a:accent2>
      <a:accent3>
        <a:srgbClr val="A5A5A5"/>
      </a:accent3>
      <a:accent4>
        <a:srgbClr val="BFBFBF"/>
      </a:accent4>
      <a:accent5>
        <a:srgbClr val="D8D8D8"/>
      </a:accent5>
      <a:accent6>
        <a:srgbClr val="F2F2F2"/>
      </a:accent6>
      <a:hlink>
        <a:srgbClr val="168FDF"/>
      </a:hlink>
      <a:folHlink>
        <a:srgbClr val="168FDF"/>
      </a:folHlink>
    </a:clrScheme>
    <a:fontScheme name="The Linux Foundation">
      <a:majorFont>
        <a:latin typeface="Gill Sans Light"/>
        <a:ea typeface=""/>
        <a:cs typeface=""/>
      </a:majorFont>
      <a:minorFont>
        <a:latin typeface="Gill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80525</TotalTime>
  <Words>6140</Words>
  <Application>Microsoft Office PowerPoint</Application>
  <PresentationFormat>Widescreen</PresentationFormat>
  <Paragraphs>1300</Paragraphs>
  <Slides>102</Slides>
  <Notes>26</Notes>
  <HiddenSlides>0</HiddenSlides>
  <MMClips>0</MMClips>
  <ScaleCrop>false</ScaleCrop>
  <HeadingPairs>
    <vt:vector size="6" baseType="variant">
      <vt:variant>
        <vt:lpstr>Fonts Used</vt:lpstr>
      </vt:variant>
      <vt:variant>
        <vt:i4>39</vt:i4>
      </vt:variant>
      <vt:variant>
        <vt:lpstr>Theme</vt:lpstr>
      </vt:variant>
      <vt:variant>
        <vt:i4>7</vt:i4>
      </vt:variant>
      <vt:variant>
        <vt:lpstr>Slide Titles</vt:lpstr>
      </vt:variant>
      <vt:variant>
        <vt:i4>102</vt:i4>
      </vt:variant>
    </vt:vector>
  </HeadingPairs>
  <TitlesOfParts>
    <vt:vector size="148" baseType="lpstr">
      <vt:lpstr>.AppleSystemUIFont</vt:lpstr>
      <vt:lpstr>-apple-system</vt:lpstr>
      <vt:lpstr>Arial</vt:lpstr>
      <vt:lpstr>Avenir Medium</vt:lpstr>
      <vt:lpstr>Barlow</vt:lpstr>
      <vt:lpstr>Bellerose</vt:lpstr>
      <vt:lpstr>Bodoni Poster SSi</vt:lpstr>
      <vt:lpstr>Cabin</vt:lpstr>
      <vt:lpstr>Calibri</vt:lpstr>
      <vt:lpstr>Calibri Light</vt:lpstr>
      <vt:lpstr>Century Gothic</vt:lpstr>
      <vt:lpstr>Courier</vt:lpstr>
      <vt:lpstr>Courier New</vt:lpstr>
      <vt:lpstr>Gill Sans</vt:lpstr>
      <vt:lpstr>Gill Sans Light</vt:lpstr>
      <vt:lpstr>Gotham Rounded Bold</vt:lpstr>
      <vt:lpstr>Gotham Rounded Medium</vt:lpstr>
      <vt:lpstr>Helvetica</vt:lpstr>
      <vt:lpstr>Helvetica Light</vt:lpstr>
      <vt:lpstr>Helvetica Neue</vt:lpstr>
      <vt:lpstr>Helvetica Neue Light</vt:lpstr>
      <vt:lpstr>HelveticaNeueLT Pro 25 UltLt</vt:lpstr>
      <vt:lpstr>HelveticaNeueLT Pro 35 Th</vt:lpstr>
      <vt:lpstr>HelvNeue Bold for IBM</vt:lpstr>
      <vt:lpstr>HelvNeue Light for IBM</vt:lpstr>
      <vt:lpstr>inherit</vt:lpstr>
      <vt:lpstr>Lato</vt:lpstr>
      <vt:lpstr>open sans</vt:lpstr>
      <vt:lpstr>Roboto</vt:lpstr>
      <vt:lpstr>Segoe UI</vt:lpstr>
      <vt:lpstr>Segoe UI Light</vt:lpstr>
      <vt:lpstr>Segoe UI Semibold</vt:lpstr>
      <vt:lpstr>Showcard Gothic</vt:lpstr>
      <vt:lpstr>Silentina Movie</vt:lpstr>
      <vt:lpstr>Source Code Pro</vt:lpstr>
      <vt:lpstr>Symbol</vt:lpstr>
      <vt:lpstr>Tahoma</vt:lpstr>
      <vt:lpstr>Times New Roman</vt:lpstr>
      <vt:lpstr>Wingdings</vt:lpstr>
      <vt:lpstr>Office Theme</vt:lpstr>
      <vt:lpstr>Default</vt:lpstr>
      <vt:lpstr>2_Default Design</vt:lpstr>
      <vt:lpstr>Custom Design</vt:lpstr>
      <vt:lpstr>Logtel</vt:lpstr>
      <vt:lpstr>1_Office Theme</vt:lpstr>
      <vt:lpstr>2_Office Theme</vt:lpstr>
      <vt:lpstr> Introduction to K8s (Kubernetes)</vt:lpstr>
      <vt:lpstr>Agenda</vt:lpstr>
      <vt:lpstr>Docker Containers as a Service Platform</vt:lpstr>
      <vt:lpstr>Containers vs. VMs </vt:lpstr>
      <vt:lpstr>Why are Docker containers lightweight?</vt:lpstr>
      <vt:lpstr>Image layers</vt:lpstr>
      <vt:lpstr>What are the basics of the Docker system?</vt:lpstr>
      <vt:lpstr>Changes and Updates</vt:lpstr>
      <vt:lpstr>Docker for developers / Dockerfile</vt:lpstr>
      <vt:lpstr>Dockerfile ……</vt:lpstr>
      <vt:lpstr>Docker Hub</vt:lpstr>
      <vt:lpstr>PowerPoint Presentation</vt:lpstr>
      <vt:lpstr>Docker Container Lifecycle</vt:lpstr>
      <vt:lpstr>What’s missing</vt:lpstr>
      <vt:lpstr>Orchestration</vt:lpstr>
      <vt:lpstr>Kubernetes</vt:lpstr>
      <vt:lpstr>PowerPoint Presentation</vt:lpstr>
      <vt:lpstr>PowerPoint Presentation</vt:lpstr>
      <vt:lpstr>Kubernetes Features</vt:lpstr>
      <vt:lpstr>Kubernetes Layout</vt:lpstr>
      <vt:lpstr>Master</vt:lpstr>
      <vt:lpstr>Node</vt:lpstr>
      <vt:lpstr>Pods</vt:lpstr>
      <vt:lpstr>Why not just run multiple programs  in a single (Docker) container?</vt:lpstr>
      <vt:lpstr>Containers per pod best practice </vt:lpstr>
      <vt:lpstr>PowerPoint Presentation</vt:lpstr>
      <vt:lpstr>Descriptors</vt:lpstr>
      <vt:lpstr>Pod Spec</vt:lpstr>
      <vt:lpstr>Pod spec example</vt:lpstr>
      <vt:lpstr>The Pod Lifecycle in a Cluster</vt:lpstr>
      <vt:lpstr>kubectl create - Create a resource from a file</vt:lpstr>
      <vt:lpstr>Kubectl commands</vt:lpstr>
      <vt:lpstr>Using kubectl: Commands and Configuration</vt:lpstr>
      <vt:lpstr>PowerPoint Presentation</vt:lpstr>
      <vt:lpstr>🔍 JSONPath and Resource Querying</vt:lpstr>
      <vt:lpstr>Labels</vt:lpstr>
      <vt:lpstr>Label Selectors</vt:lpstr>
      <vt:lpstr>Services</vt:lpstr>
      <vt:lpstr>Service Discovery</vt:lpstr>
      <vt:lpstr>Service Example</vt:lpstr>
      <vt:lpstr>Service Types</vt:lpstr>
      <vt:lpstr>Node port &amp; load balancer</vt:lpstr>
      <vt:lpstr>PowerPoint Presentation</vt:lpstr>
      <vt:lpstr>MetalLB</vt:lpstr>
      <vt:lpstr>PowerPoint Presentation</vt:lpstr>
      <vt:lpstr>PowerPoint Presentation</vt:lpstr>
      <vt:lpstr>Ingress</vt:lpstr>
      <vt:lpstr>TLS ingress</vt:lpstr>
      <vt:lpstr>PowerPoint Presentation</vt:lpstr>
      <vt:lpstr>Pod types / kind</vt:lpstr>
      <vt:lpstr>The base – container &amp; spec</vt:lpstr>
      <vt:lpstr>Pods</vt:lpstr>
      <vt:lpstr>Ingress Service</vt:lpstr>
      <vt:lpstr>Daemon sets</vt:lpstr>
      <vt:lpstr>StatefulSet pods</vt:lpstr>
      <vt:lpstr>Replcia Set</vt:lpstr>
      <vt:lpstr>replication controller \ ReplicaSet </vt:lpstr>
      <vt:lpstr>Deployments, The king of the hill</vt:lpstr>
      <vt:lpstr>A Virtual Cluster in Your Cluster</vt:lpstr>
      <vt:lpstr>ResourceQuota (for namespace)</vt:lpstr>
      <vt:lpstr>ConfigMap</vt:lpstr>
      <vt:lpstr>K8s built-in components</vt:lpstr>
      <vt:lpstr>K8s external components</vt:lpstr>
      <vt:lpstr>Kubernetes Pain Point</vt:lpstr>
      <vt:lpstr>What is Helm</vt:lpstr>
      <vt:lpstr>Benefits</vt:lpstr>
      <vt:lpstr>Helm Architecture</vt:lpstr>
      <vt:lpstr>Helm Installation</vt:lpstr>
      <vt:lpstr>Helm Charts</vt:lpstr>
      <vt:lpstr>Helm Commands</vt:lpstr>
      <vt:lpstr>Technology Hierarchy</vt:lpstr>
      <vt:lpstr>PowerPoint Presentation</vt:lpstr>
      <vt:lpstr>Prometheus structure</vt:lpstr>
      <vt:lpstr>Metrics format</vt:lpstr>
      <vt:lpstr>PowerPoint Presentation</vt:lpstr>
      <vt:lpstr>PowerPoint Presentation</vt:lpstr>
      <vt:lpstr>Envoy</vt:lpstr>
      <vt:lpstr>Istio Control Plane</vt:lpstr>
      <vt:lpstr>Istio Pilot</vt:lpstr>
      <vt:lpstr>Istio Mixer</vt:lpstr>
      <vt:lpstr>Control of traffic behavior</vt:lpstr>
      <vt:lpstr>PowerPoint Presentation</vt:lpstr>
      <vt:lpstr>PowerPoint Presentation</vt:lpstr>
      <vt:lpstr>Container Network Interface (CNI)</vt:lpstr>
      <vt:lpstr>Container Network Interface (CNI)</vt:lpstr>
      <vt:lpstr>Selecting the Right CNI</vt:lpstr>
      <vt:lpstr>K8s Networking</vt:lpstr>
      <vt:lpstr>Why do we need CNI </vt:lpstr>
      <vt:lpstr>CNI Network Models</vt:lpstr>
      <vt:lpstr>Calico</vt:lpstr>
      <vt:lpstr>Canal / flannel</vt:lpstr>
      <vt:lpstr>PowerPoint Presentation</vt:lpstr>
      <vt:lpstr>PowerPoint Presentation</vt:lpstr>
      <vt:lpstr>Cilium</vt:lpstr>
      <vt:lpstr>PowerPoint Presentation</vt:lpstr>
      <vt:lpstr>PowerPoint Presentation</vt:lpstr>
      <vt:lpstr>Weave</vt:lpstr>
      <vt:lpstr>Options for Container Cloud Orchestration on Power</vt:lpstr>
      <vt:lpstr>Options for Container Cloud Orchestration</vt:lpstr>
      <vt:lpstr>K8s distributions - examples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Golub</dc:creator>
  <cp:lastModifiedBy>Samuel Dratwa</cp:lastModifiedBy>
  <cp:revision>221</cp:revision>
  <dcterms:created xsi:type="dcterms:W3CDTF">2013-06-18T20:54:41Z</dcterms:created>
  <dcterms:modified xsi:type="dcterms:W3CDTF">2025-10-27T16:11:33Z</dcterms:modified>
</cp:coreProperties>
</file>